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entury Gothic"/>
      </a:defRPr>
    </a:lvl1pPr>
    <a:lvl2pPr marL="0" marR="0" indent="457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entury Gothic"/>
      </a:defRPr>
    </a:lvl2pPr>
    <a:lvl3pPr marL="0" marR="0" indent="914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entury Gothic"/>
      </a:defRPr>
    </a:lvl3pPr>
    <a:lvl4pPr marL="0" marR="0" indent="1371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entury Gothic"/>
      </a:defRPr>
    </a:lvl4pPr>
    <a:lvl5pPr marL="0" marR="0" indent="18288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entury Gothic"/>
      </a:defRPr>
    </a:lvl5pPr>
    <a:lvl6pPr marL="0" marR="0" indent="22860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entury Gothic"/>
      </a:defRPr>
    </a:lvl6pPr>
    <a:lvl7pPr marL="0" marR="0" indent="2743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entury Gothic"/>
      </a:defRPr>
    </a:lvl7pPr>
    <a:lvl8pPr marL="0" marR="0" indent="3200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entury Gothic"/>
      </a:defRPr>
    </a:lvl8pPr>
    <a:lvl9pPr marL="0" marR="0" indent="3657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entury Gothic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9525" cap="rnd">
              <a:solidFill>
                <a:schemeClr val="accent6"/>
              </a:solidFill>
              <a:prstDash val="solid"/>
              <a:round/>
            </a:ln>
          </a:left>
          <a:right>
            <a:ln w="9525" cap="rnd">
              <a:solidFill>
                <a:schemeClr val="accent6"/>
              </a:solidFill>
              <a:prstDash val="solid"/>
              <a:round/>
            </a:ln>
          </a:right>
          <a:top>
            <a:ln w="9525" cap="rnd">
              <a:solidFill>
                <a:schemeClr val="accent6"/>
              </a:solidFill>
              <a:prstDash val="solid"/>
              <a:round/>
            </a:ln>
          </a:top>
          <a:bottom>
            <a:ln w="9525" cap="rnd">
              <a:solidFill>
                <a:schemeClr val="accent6"/>
              </a:solidFill>
              <a:prstDash val="solid"/>
              <a:round/>
            </a:ln>
          </a:bottom>
          <a:insideH>
            <a:ln w="9525" cap="rnd">
              <a:solidFill>
                <a:schemeClr val="accent6"/>
              </a:solidFill>
              <a:prstDash val="solid"/>
              <a:round/>
            </a:ln>
          </a:insideH>
          <a:insideV>
            <a:ln w="9525" cap="rnd">
              <a:solidFill>
                <a:schemeClr val="accent6"/>
              </a:solidFill>
              <a:prstDash val="solid"/>
              <a:round/>
            </a:ln>
          </a:insideV>
        </a:tcBdr>
        <a:fill>
          <a:solidFill>
            <a:schemeClr val="accent6">
              <a:alpha val="40000"/>
            </a:scheme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9525" cap="rnd">
              <a:solidFill>
                <a:schemeClr val="accent6"/>
              </a:solidFill>
              <a:prstDash val="solid"/>
              <a:round/>
            </a:ln>
          </a:left>
          <a:right>
            <a:ln w="19050" cap="rnd">
              <a:solidFill>
                <a:schemeClr val="accent6"/>
              </a:solidFill>
              <a:prstDash val="solid"/>
              <a:round/>
            </a:ln>
          </a:right>
          <a:top>
            <a:ln w="9525" cap="rnd">
              <a:solidFill>
                <a:schemeClr val="accent6"/>
              </a:solidFill>
              <a:prstDash val="solid"/>
              <a:round/>
            </a:ln>
          </a:top>
          <a:bottom>
            <a:ln w="9525" cap="rnd">
              <a:solidFill>
                <a:schemeClr val="accent6"/>
              </a:solidFill>
              <a:prstDash val="solid"/>
              <a:round/>
            </a:ln>
          </a:bottom>
          <a:insideH>
            <a:ln w="9525" cap="rnd">
              <a:solidFill>
                <a:schemeClr val="accent6"/>
              </a:solidFill>
              <a:prstDash val="solid"/>
              <a:round/>
            </a:ln>
          </a:insideH>
          <a:insideV>
            <a:ln w="9525" cap="rnd">
              <a:solidFill>
                <a:schemeClr val="accent6"/>
              </a:solidFill>
              <a:prstDash val="solid"/>
              <a:round/>
            </a:ln>
          </a:insideV>
        </a:tcBdr>
        <a:fill>
          <a:solidFill>
            <a:schemeClr val="accent6">
              <a:alpha val="40000"/>
            </a:scheme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9050" cap="rnd">
              <a:solidFill>
                <a:schemeClr val="accent6"/>
              </a:solidFill>
              <a:prstDash val="solid"/>
              <a:round/>
            </a:ln>
          </a:top>
          <a:bottom>
            <a:ln w="19050" cap="rnd">
              <a:solidFill>
                <a:schemeClr val="accent6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9525" cap="rnd">
              <a:solidFill>
                <a:schemeClr val="accent6"/>
              </a:solidFill>
              <a:prstDash val="solid"/>
              <a:round/>
            </a:ln>
          </a:top>
          <a:bottom>
            <a:ln w="19050" cap="rnd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4CAD2"/>
          </a:solidFill>
        </a:fill>
      </a:tcStyle>
    </a:wholeTbl>
    <a:band2H>
      <a:tcTxStyle/>
      <a:tcStyle>
        <a:tcBdr/>
        <a:fill>
          <a:solidFill>
            <a:srgbClr val="F2E6EA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5D1CD"/>
          </a:solidFill>
        </a:fill>
      </a:tcStyle>
    </a:wholeTbl>
    <a:band2H>
      <a:tcTxStyle/>
      <a:tcStyle>
        <a:tcBdr/>
        <a:fill>
          <a:solidFill>
            <a:srgbClr val="FAE9E7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FCDEE"/>
          </a:solidFill>
        </a:fill>
      </a:tcStyle>
    </a:wholeTbl>
    <a:band2H>
      <a:tcTxStyle/>
      <a:tcStyle>
        <a:tcBdr/>
        <a:fill>
          <a:solidFill>
            <a:srgbClr val="F7E8F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4"/>
    <p:restoredTop sz="94643"/>
  </p:normalViewPr>
  <p:slideViewPr>
    <p:cSldViewPr snapToGrid="0" snapToObjects="1">
      <p:cViewPr varScale="1">
        <p:scale>
          <a:sx n="117" d="100"/>
          <a:sy n="117" d="100"/>
        </p:scale>
        <p:origin x="200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02" name="Shape 30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71117999"/>
      </p:ext>
    </p:extLst>
  </p:cSld>
  <p:clrMap bg1="dk1" tx1="lt1" bg2="dk2" tx2="lt2" accent1="accent1" accent2="accent2" accent3="accent3" accent4="accent4" accent5="accent5" accent6="accent6" hlink="hlink" folHlink="folHlink"/>
  <p:notesStyle>
    <a:lvl1pPr defTabSz="457200" latinLnBrk="0">
      <a:defRPr sz="1200">
        <a:solidFill>
          <a:srgbClr val="FFFFFF"/>
        </a:solidFill>
        <a:latin typeface="+mj-lt"/>
        <a:ea typeface="+mj-ea"/>
        <a:cs typeface="+mj-cs"/>
        <a:sym typeface="Century Gothic"/>
      </a:defRPr>
    </a:lvl1pPr>
    <a:lvl2pPr indent="228600" defTabSz="457200" latinLnBrk="0">
      <a:defRPr sz="1200">
        <a:solidFill>
          <a:srgbClr val="FFFFFF"/>
        </a:solidFill>
        <a:latin typeface="+mj-lt"/>
        <a:ea typeface="+mj-ea"/>
        <a:cs typeface="+mj-cs"/>
        <a:sym typeface="Century Gothic"/>
      </a:defRPr>
    </a:lvl2pPr>
    <a:lvl3pPr indent="457200" defTabSz="457200" latinLnBrk="0">
      <a:defRPr sz="1200">
        <a:solidFill>
          <a:srgbClr val="FFFFFF"/>
        </a:solidFill>
        <a:latin typeface="+mj-lt"/>
        <a:ea typeface="+mj-ea"/>
        <a:cs typeface="+mj-cs"/>
        <a:sym typeface="Century Gothic"/>
      </a:defRPr>
    </a:lvl3pPr>
    <a:lvl4pPr indent="685800" defTabSz="457200" latinLnBrk="0">
      <a:defRPr sz="1200">
        <a:solidFill>
          <a:srgbClr val="FFFFFF"/>
        </a:solidFill>
        <a:latin typeface="+mj-lt"/>
        <a:ea typeface="+mj-ea"/>
        <a:cs typeface="+mj-cs"/>
        <a:sym typeface="Century Gothic"/>
      </a:defRPr>
    </a:lvl4pPr>
    <a:lvl5pPr indent="914400" defTabSz="457200" latinLnBrk="0">
      <a:defRPr sz="1200">
        <a:solidFill>
          <a:srgbClr val="FFFFFF"/>
        </a:solidFill>
        <a:latin typeface="+mj-lt"/>
        <a:ea typeface="+mj-ea"/>
        <a:cs typeface="+mj-cs"/>
        <a:sym typeface="Century Gothic"/>
      </a:defRPr>
    </a:lvl5pPr>
    <a:lvl6pPr indent="1143000" defTabSz="457200" latinLnBrk="0">
      <a:defRPr sz="1200">
        <a:solidFill>
          <a:srgbClr val="FFFFFF"/>
        </a:solidFill>
        <a:latin typeface="+mj-lt"/>
        <a:ea typeface="+mj-ea"/>
        <a:cs typeface="+mj-cs"/>
        <a:sym typeface="Century Gothic"/>
      </a:defRPr>
    </a:lvl6pPr>
    <a:lvl7pPr indent="1371600" defTabSz="457200" latinLnBrk="0">
      <a:defRPr sz="1200">
        <a:solidFill>
          <a:srgbClr val="FFFFFF"/>
        </a:solidFill>
        <a:latin typeface="+mj-lt"/>
        <a:ea typeface="+mj-ea"/>
        <a:cs typeface="+mj-cs"/>
        <a:sym typeface="Century Gothic"/>
      </a:defRPr>
    </a:lvl7pPr>
    <a:lvl8pPr indent="1600200" defTabSz="457200" latinLnBrk="0">
      <a:defRPr sz="1200">
        <a:solidFill>
          <a:srgbClr val="FFFFFF"/>
        </a:solidFill>
        <a:latin typeface="+mj-lt"/>
        <a:ea typeface="+mj-ea"/>
        <a:cs typeface="+mj-cs"/>
        <a:sym typeface="Century Gothic"/>
      </a:defRPr>
    </a:lvl8pPr>
    <a:lvl9pPr indent="1828800" defTabSz="457200" latinLnBrk="0">
      <a:defRPr sz="1200">
        <a:solidFill>
          <a:srgbClr val="FFFFFF"/>
        </a:solidFill>
        <a:latin typeface="+mj-lt"/>
        <a:ea typeface="+mj-ea"/>
        <a:cs typeface="+mj-cs"/>
        <a:sym typeface="Century Gothic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7" descr="Picture 7"/>
          <p:cNvPicPr>
            <a:picLocks noChangeAspect="1"/>
          </p:cNvPicPr>
          <p:nvPr/>
        </p:nvPicPr>
        <p:blipFill>
          <a:blip r:embed="rId2">
            <a:extLst/>
          </a:blip>
          <a:srcRect l="3644"/>
          <a:stretch>
            <a:fillRect/>
          </a:stretch>
        </p:blipFill>
        <p:spPr>
          <a:xfrm>
            <a:off x="0" y="2669684"/>
            <a:ext cx="4035670" cy="4188316"/>
          </a:xfrm>
          <a:prstGeom prst="rect">
            <a:avLst/>
          </a:prstGeom>
          <a:ln w="12700">
            <a:miter lim="400000"/>
          </a:ln>
        </p:spPr>
      </p:pic>
      <p:pic>
        <p:nvPicPr>
          <p:cNvPr id="18" name="Picture 6" descr="Picture 6"/>
          <p:cNvPicPr>
            <a:picLocks noChangeAspect="1"/>
          </p:cNvPicPr>
          <p:nvPr/>
        </p:nvPicPr>
        <p:blipFill>
          <a:blip r:embed="rId3">
            <a:extLst/>
          </a:blip>
          <a:srcRect l="35640"/>
          <a:stretch>
            <a:fillRect/>
          </a:stretch>
        </p:blipFill>
        <p:spPr>
          <a:xfrm>
            <a:off x="-1" y="2892346"/>
            <a:ext cx="1522414" cy="2365454"/>
          </a:xfrm>
          <a:prstGeom prst="rect">
            <a:avLst/>
          </a:prstGeom>
          <a:ln w="12700">
            <a:miter lim="400000"/>
          </a:ln>
        </p:spPr>
      </p:pic>
      <p:sp>
        <p:nvSpPr>
          <p:cNvPr id="19" name="Oval 15"/>
          <p:cNvSpPr/>
          <p:nvPr/>
        </p:nvSpPr>
        <p:spPr>
          <a:xfrm>
            <a:off x="8609011" y="1676400"/>
            <a:ext cx="2819401" cy="2819400"/>
          </a:xfrm>
          <a:prstGeom prst="ellipse">
            <a:avLst/>
          </a:prstGeom>
          <a:gradFill>
            <a:gsLst>
              <a:gs pos="0">
                <a:schemeClr val="accent5">
                  <a:alpha val="7000"/>
                </a:schemeClr>
              </a:gs>
              <a:gs pos="36000">
                <a:schemeClr val="accent5">
                  <a:alpha val="6000"/>
                </a:schemeClr>
              </a:gs>
              <a:gs pos="69000">
                <a:schemeClr val="accent5">
                  <a:alpha val="0"/>
                </a:schemeClr>
              </a:gs>
            </a:gsLst>
            <a:path path="circle">
              <a:fillToRect l="37721" t="-19636" r="62278" b="119636"/>
            </a:path>
          </a:gra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0" name="Picture 8" descr="Picture 8"/>
          <p:cNvPicPr>
            <a:picLocks noChangeAspect="1"/>
          </p:cNvPicPr>
          <p:nvPr/>
        </p:nvPicPr>
        <p:blipFill>
          <a:blip r:embed="rId4">
            <a:extLst/>
          </a:blip>
          <a:srcRect t="28812"/>
          <a:stretch>
            <a:fillRect/>
          </a:stretch>
        </p:blipFill>
        <p:spPr>
          <a:xfrm>
            <a:off x="7999411" y="0"/>
            <a:ext cx="1603388" cy="1141407"/>
          </a:xfrm>
          <a:prstGeom prst="rect">
            <a:avLst/>
          </a:prstGeom>
          <a:ln w="12700">
            <a:miter lim="400000"/>
          </a:ln>
        </p:spPr>
      </p:pic>
      <p:pic>
        <p:nvPicPr>
          <p:cNvPr id="21" name="Picture 9" descr="Picture 9"/>
          <p:cNvPicPr>
            <a:picLocks noChangeAspect="1"/>
          </p:cNvPicPr>
          <p:nvPr/>
        </p:nvPicPr>
        <p:blipFill>
          <a:blip r:embed="rId5">
            <a:extLst/>
          </a:blip>
          <a:srcRect b="23320"/>
          <a:stretch>
            <a:fillRect/>
          </a:stretch>
        </p:blipFill>
        <p:spPr>
          <a:xfrm>
            <a:off x="8609011" y="6096000"/>
            <a:ext cx="993735" cy="762000"/>
          </a:xfrm>
          <a:prstGeom prst="rect">
            <a:avLst/>
          </a:prstGeom>
          <a:ln w="12700">
            <a:miter lim="400000"/>
          </a:ln>
        </p:spPr>
      </p:pic>
      <p:sp>
        <p:nvSpPr>
          <p:cNvPr id="22" name="Rectangle 13"/>
          <p:cNvSpPr/>
          <p:nvPr/>
        </p:nvSpPr>
        <p:spPr>
          <a:xfrm>
            <a:off x="10437811" y="0"/>
            <a:ext cx="685801" cy="1143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3" name="Title Text"/>
          <p:cNvSpPr txBox="1">
            <a:spLocks noGrp="1"/>
          </p:cNvSpPr>
          <p:nvPr>
            <p:ph type="title"/>
          </p:nvPr>
        </p:nvSpPr>
        <p:spPr>
          <a:xfrm>
            <a:off x="1154954" y="1447800"/>
            <a:ext cx="8825660" cy="3329581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7200"/>
            </a:lvl1pPr>
          </a:lstStyle>
          <a:p>
            <a:r>
              <a:t>Title Text</a:t>
            </a:r>
          </a:p>
        </p:txBody>
      </p:sp>
      <p:sp>
        <p:nvSpPr>
          <p:cNvPr id="2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54954" y="4777380"/>
            <a:ext cx="8825660" cy="861421"/>
          </a:xfrm>
          <a:prstGeom prst="rect">
            <a:avLst/>
          </a:prstGeom>
        </p:spPr>
        <p:txBody>
          <a:bodyPr/>
          <a:lstStyle>
            <a:lvl1pPr marL="0" indent="0">
              <a:buClrTx/>
              <a:buSzTx/>
              <a:buNone/>
              <a:defRPr cap="all">
                <a:solidFill>
                  <a:srgbClr val="EF53A5"/>
                </a:solidFill>
              </a:defRPr>
            </a:lvl1pPr>
            <a:lvl2pPr marL="0" indent="457200">
              <a:buClrTx/>
              <a:buSzTx/>
              <a:buNone/>
              <a:defRPr cap="all">
                <a:solidFill>
                  <a:srgbClr val="EF53A5"/>
                </a:solidFill>
              </a:defRPr>
            </a:lvl2pPr>
            <a:lvl3pPr marL="0" indent="914400">
              <a:buClrTx/>
              <a:buSzTx/>
              <a:buNone/>
              <a:defRPr cap="all">
                <a:solidFill>
                  <a:srgbClr val="EF53A5"/>
                </a:solidFill>
              </a:defRPr>
            </a:lvl3pPr>
            <a:lvl4pPr marL="0" indent="1371600">
              <a:buClrTx/>
              <a:buSzTx/>
              <a:buNone/>
              <a:defRPr cap="all">
                <a:solidFill>
                  <a:srgbClr val="EF53A5"/>
                </a:solidFill>
              </a:defRPr>
            </a:lvl4pPr>
            <a:lvl5pPr marL="0" indent="1828800">
              <a:buClrTx/>
              <a:buSzTx/>
              <a:buNone/>
              <a:defRPr cap="all">
                <a:solidFill>
                  <a:srgbClr val="EF53A5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Picture 7" descr="Picture 7"/>
          <p:cNvPicPr>
            <a:picLocks noChangeAspect="1"/>
          </p:cNvPicPr>
          <p:nvPr/>
        </p:nvPicPr>
        <p:blipFill>
          <a:blip r:embed="rId2">
            <a:extLst/>
          </a:blip>
          <a:srcRect l="3644"/>
          <a:stretch>
            <a:fillRect/>
          </a:stretch>
        </p:blipFill>
        <p:spPr>
          <a:xfrm>
            <a:off x="0" y="2669684"/>
            <a:ext cx="4035670" cy="4188316"/>
          </a:xfrm>
          <a:prstGeom prst="rect">
            <a:avLst/>
          </a:prstGeom>
          <a:ln w="12700">
            <a:miter lim="400000"/>
          </a:ln>
        </p:spPr>
      </p:pic>
      <p:pic>
        <p:nvPicPr>
          <p:cNvPr id="146" name="Picture 6" descr="Picture 6"/>
          <p:cNvPicPr>
            <a:picLocks noChangeAspect="1"/>
          </p:cNvPicPr>
          <p:nvPr/>
        </p:nvPicPr>
        <p:blipFill>
          <a:blip r:embed="rId3">
            <a:extLst/>
          </a:blip>
          <a:srcRect l="35640"/>
          <a:stretch>
            <a:fillRect/>
          </a:stretch>
        </p:blipFill>
        <p:spPr>
          <a:xfrm>
            <a:off x="-1" y="2892346"/>
            <a:ext cx="1522414" cy="2365454"/>
          </a:xfrm>
          <a:prstGeom prst="rect">
            <a:avLst/>
          </a:prstGeom>
          <a:ln w="12700">
            <a:miter lim="400000"/>
          </a:ln>
        </p:spPr>
      </p:pic>
      <p:sp>
        <p:nvSpPr>
          <p:cNvPr id="147" name="Oval 15"/>
          <p:cNvSpPr/>
          <p:nvPr/>
        </p:nvSpPr>
        <p:spPr>
          <a:xfrm>
            <a:off x="8609011" y="1676400"/>
            <a:ext cx="2819401" cy="2819400"/>
          </a:xfrm>
          <a:prstGeom prst="ellipse">
            <a:avLst/>
          </a:prstGeom>
          <a:gradFill>
            <a:gsLst>
              <a:gs pos="0">
                <a:schemeClr val="accent5">
                  <a:alpha val="7000"/>
                </a:schemeClr>
              </a:gs>
              <a:gs pos="36000">
                <a:schemeClr val="accent5">
                  <a:alpha val="6000"/>
                </a:schemeClr>
              </a:gs>
              <a:gs pos="69000">
                <a:schemeClr val="accent5">
                  <a:alpha val="0"/>
                </a:schemeClr>
              </a:gs>
            </a:gsLst>
            <a:path path="circle">
              <a:fillToRect l="37721" t="-19636" r="62278" b="119636"/>
            </a:path>
          </a:gra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48" name="Picture 8" descr="Picture 8"/>
          <p:cNvPicPr>
            <a:picLocks noChangeAspect="1"/>
          </p:cNvPicPr>
          <p:nvPr/>
        </p:nvPicPr>
        <p:blipFill>
          <a:blip r:embed="rId4">
            <a:extLst/>
          </a:blip>
          <a:srcRect t="28812"/>
          <a:stretch>
            <a:fillRect/>
          </a:stretch>
        </p:blipFill>
        <p:spPr>
          <a:xfrm>
            <a:off x="7999411" y="0"/>
            <a:ext cx="1603388" cy="1141407"/>
          </a:xfrm>
          <a:prstGeom prst="rect">
            <a:avLst/>
          </a:prstGeom>
          <a:ln w="12700">
            <a:miter lim="400000"/>
          </a:ln>
        </p:spPr>
      </p:pic>
      <p:pic>
        <p:nvPicPr>
          <p:cNvPr id="149" name="Picture 9" descr="Picture 9"/>
          <p:cNvPicPr>
            <a:picLocks noChangeAspect="1"/>
          </p:cNvPicPr>
          <p:nvPr/>
        </p:nvPicPr>
        <p:blipFill>
          <a:blip r:embed="rId5">
            <a:extLst/>
          </a:blip>
          <a:srcRect b="23320"/>
          <a:stretch>
            <a:fillRect/>
          </a:stretch>
        </p:blipFill>
        <p:spPr>
          <a:xfrm>
            <a:off x="8609011" y="6096000"/>
            <a:ext cx="993735" cy="762000"/>
          </a:xfrm>
          <a:prstGeom prst="rect">
            <a:avLst/>
          </a:prstGeom>
          <a:ln w="12700">
            <a:miter lim="400000"/>
          </a:ln>
        </p:spPr>
      </p:pic>
      <p:sp>
        <p:nvSpPr>
          <p:cNvPr id="150" name="Rectangle 13"/>
          <p:cNvSpPr/>
          <p:nvPr/>
        </p:nvSpPr>
        <p:spPr>
          <a:xfrm>
            <a:off x="10437811" y="0"/>
            <a:ext cx="685801" cy="1143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1" name="Title Text"/>
          <p:cNvSpPr txBox="1">
            <a:spLocks noGrp="1"/>
          </p:cNvSpPr>
          <p:nvPr>
            <p:ph type="title"/>
          </p:nvPr>
        </p:nvSpPr>
        <p:spPr>
          <a:xfrm>
            <a:off x="1153906" y="1854192"/>
            <a:ext cx="5092908" cy="1574809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t>Title Text</a:t>
            </a:r>
          </a:p>
        </p:txBody>
      </p:sp>
      <p:sp>
        <p:nvSpPr>
          <p:cNvPr id="152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6949546" y="1143000"/>
            <a:ext cx="3200401" cy="4572000"/>
          </a:xfrm>
          <a:prstGeom prst="rect">
            <a:avLst/>
          </a:prstGeom>
          <a:effectLst>
            <a:outerShdw blurRad="50800" dist="50800" dir="5400000" rotWithShape="0">
              <a:srgbClr val="000000">
                <a:alpha val="43000"/>
              </a:srgbClr>
            </a:outerShdw>
          </a:effectLst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5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54954" y="3657600"/>
            <a:ext cx="5084980" cy="1371600"/>
          </a:xfrm>
          <a:prstGeom prst="rect">
            <a:avLst/>
          </a:prstGeom>
        </p:spPr>
        <p:txBody>
          <a:bodyPr/>
          <a:lstStyle>
            <a:lvl1pPr marL="0" indent="0">
              <a:buClrTx/>
              <a:buSzTx/>
              <a:buNone/>
              <a:defRPr sz="1400"/>
            </a:lvl1pPr>
            <a:lvl2pPr marL="0" indent="457200">
              <a:buClrTx/>
              <a:buSzTx/>
              <a:buNone/>
              <a:defRPr sz="1400"/>
            </a:lvl2pPr>
            <a:lvl3pPr marL="0" indent="914400">
              <a:buClrTx/>
              <a:buSzTx/>
              <a:buNone/>
              <a:defRPr sz="1400"/>
            </a:lvl3pPr>
            <a:lvl4pPr marL="0" indent="1371600">
              <a:buClrTx/>
              <a:buSzTx/>
              <a:buNone/>
              <a:defRPr sz="1400"/>
            </a:lvl4pPr>
            <a:lvl5pPr marL="0" indent="1828800">
              <a:buClrTx/>
              <a:buSzTx/>
              <a:buNone/>
              <a:defRPr sz="1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Picture 7" descr="Picture 7"/>
          <p:cNvPicPr>
            <a:picLocks noChangeAspect="1"/>
          </p:cNvPicPr>
          <p:nvPr/>
        </p:nvPicPr>
        <p:blipFill>
          <a:blip r:embed="rId2">
            <a:extLst/>
          </a:blip>
          <a:srcRect l="3644"/>
          <a:stretch>
            <a:fillRect/>
          </a:stretch>
        </p:blipFill>
        <p:spPr>
          <a:xfrm>
            <a:off x="0" y="2669684"/>
            <a:ext cx="4035670" cy="4188316"/>
          </a:xfrm>
          <a:prstGeom prst="rect">
            <a:avLst/>
          </a:prstGeom>
          <a:ln w="12700">
            <a:miter lim="400000"/>
          </a:ln>
        </p:spPr>
      </p:pic>
      <p:pic>
        <p:nvPicPr>
          <p:cNvPr id="162" name="Picture 6" descr="Picture 6"/>
          <p:cNvPicPr>
            <a:picLocks noChangeAspect="1"/>
          </p:cNvPicPr>
          <p:nvPr/>
        </p:nvPicPr>
        <p:blipFill>
          <a:blip r:embed="rId3">
            <a:extLst/>
          </a:blip>
          <a:srcRect l="35640"/>
          <a:stretch>
            <a:fillRect/>
          </a:stretch>
        </p:blipFill>
        <p:spPr>
          <a:xfrm>
            <a:off x="-1" y="2892346"/>
            <a:ext cx="1522414" cy="2365454"/>
          </a:xfrm>
          <a:prstGeom prst="rect">
            <a:avLst/>
          </a:prstGeom>
          <a:ln w="12700">
            <a:miter lim="400000"/>
          </a:ln>
        </p:spPr>
      </p:pic>
      <p:sp>
        <p:nvSpPr>
          <p:cNvPr id="163" name="Oval 15"/>
          <p:cNvSpPr/>
          <p:nvPr/>
        </p:nvSpPr>
        <p:spPr>
          <a:xfrm>
            <a:off x="8609011" y="1676400"/>
            <a:ext cx="2819401" cy="2819400"/>
          </a:xfrm>
          <a:prstGeom prst="ellipse">
            <a:avLst/>
          </a:prstGeom>
          <a:gradFill>
            <a:gsLst>
              <a:gs pos="0">
                <a:schemeClr val="accent5">
                  <a:alpha val="7000"/>
                </a:schemeClr>
              </a:gs>
              <a:gs pos="36000">
                <a:schemeClr val="accent5">
                  <a:alpha val="6000"/>
                </a:schemeClr>
              </a:gs>
              <a:gs pos="69000">
                <a:schemeClr val="accent5">
                  <a:alpha val="0"/>
                </a:schemeClr>
              </a:gs>
            </a:gsLst>
            <a:path path="circle">
              <a:fillToRect l="37721" t="-19636" r="62278" b="119636"/>
            </a:path>
          </a:gra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64" name="Picture 8" descr="Picture 8"/>
          <p:cNvPicPr>
            <a:picLocks noChangeAspect="1"/>
          </p:cNvPicPr>
          <p:nvPr/>
        </p:nvPicPr>
        <p:blipFill>
          <a:blip r:embed="rId4">
            <a:extLst/>
          </a:blip>
          <a:srcRect t="28812"/>
          <a:stretch>
            <a:fillRect/>
          </a:stretch>
        </p:blipFill>
        <p:spPr>
          <a:xfrm>
            <a:off x="7999411" y="0"/>
            <a:ext cx="1603388" cy="1141407"/>
          </a:xfrm>
          <a:prstGeom prst="rect">
            <a:avLst/>
          </a:prstGeom>
          <a:ln w="12700">
            <a:miter lim="400000"/>
          </a:ln>
        </p:spPr>
      </p:pic>
      <p:pic>
        <p:nvPicPr>
          <p:cNvPr id="165" name="Picture 9" descr="Picture 9"/>
          <p:cNvPicPr>
            <a:picLocks noChangeAspect="1"/>
          </p:cNvPicPr>
          <p:nvPr/>
        </p:nvPicPr>
        <p:blipFill>
          <a:blip r:embed="rId5">
            <a:extLst/>
          </a:blip>
          <a:srcRect b="23320"/>
          <a:stretch>
            <a:fillRect/>
          </a:stretch>
        </p:blipFill>
        <p:spPr>
          <a:xfrm>
            <a:off x="8609011" y="6096000"/>
            <a:ext cx="993735" cy="762000"/>
          </a:xfrm>
          <a:prstGeom prst="rect">
            <a:avLst/>
          </a:prstGeom>
          <a:ln w="12700">
            <a:miter lim="400000"/>
          </a:ln>
        </p:spPr>
      </p:pic>
      <p:sp>
        <p:nvSpPr>
          <p:cNvPr id="166" name="Rectangle 13"/>
          <p:cNvSpPr/>
          <p:nvPr/>
        </p:nvSpPr>
        <p:spPr>
          <a:xfrm>
            <a:off x="10437811" y="0"/>
            <a:ext cx="685801" cy="1143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67" name="Title Text"/>
          <p:cNvSpPr txBox="1">
            <a:spLocks noGrp="1"/>
          </p:cNvSpPr>
          <p:nvPr>
            <p:ph type="title"/>
          </p:nvPr>
        </p:nvSpPr>
        <p:spPr>
          <a:xfrm>
            <a:off x="1154955" y="4800586"/>
            <a:ext cx="8825658" cy="566739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168" name="Picture Placeholder 2"/>
          <p:cNvSpPr>
            <a:spLocks noGrp="1"/>
          </p:cNvSpPr>
          <p:nvPr>
            <p:ph type="pic" sz="half" idx="13"/>
          </p:nvPr>
        </p:nvSpPr>
        <p:spPr>
          <a:xfrm>
            <a:off x="1154954" y="685799"/>
            <a:ext cx="8825660" cy="3640667"/>
          </a:xfrm>
          <a:prstGeom prst="rect">
            <a:avLst/>
          </a:prstGeom>
          <a:effectLst>
            <a:outerShdw blurRad="50800" dist="50800" dir="5400000" rotWithShape="0">
              <a:srgbClr val="000000">
                <a:alpha val="43000"/>
              </a:srgbClr>
            </a:outerShdw>
          </a:effectLst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6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54955" y="5367325"/>
            <a:ext cx="8825657" cy="493713"/>
          </a:xfrm>
          <a:prstGeom prst="rect">
            <a:avLst/>
          </a:prstGeom>
        </p:spPr>
        <p:txBody>
          <a:bodyPr/>
          <a:lstStyle>
            <a:lvl1pPr marL="0" indent="0">
              <a:buClrTx/>
              <a:buSzTx/>
              <a:buNone/>
              <a:defRPr sz="1200"/>
            </a:lvl1pPr>
            <a:lvl2pPr marL="0" indent="457200">
              <a:buClrTx/>
              <a:buSzTx/>
              <a:buNone/>
              <a:defRPr sz="1200"/>
            </a:lvl2pPr>
            <a:lvl3pPr marL="0" indent="914400">
              <a:buClrTx/>
              <a:buSzTx/>
              <a:buNone/>
              <a:defRPr sz="1200"/>
            </a:lvl3pPr>
            <a:lvl4pPr marL="0" indent="1371600">
              <a:buClrTx/>
              <a:buSzTx/>
              <a:buNone/>
              <a:defRPr sz="1200"/>
            </a:lvl4pPr>
            <a:lvl5pPr marL="0" indent="1828800">
              <a:buClrTx/>
              <a:buSzTx/>
              <a:buNone/>
              <a:defRPr sz="1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Picture 7" descr="Picture 7"/>
          <p:cNvPicPr>
            <a:picLocks noChangeAspect="1"/>
          </p:cNvPicPr>
          <p:nvPr/>
        </p:nvPicPr>
        <p:blipFill>
          <a:blip r:embed="rId2">
            <a:extLst/>
          </a:blip>
          <a:srcRect l="3644"/>
          <a:stretch>
            <a:fillRect/>
          </a:stretch>
        </p:blipFill>
        <p:spPr>
          <a:xfrm>
            <a:off x="0" y="2669684"/>
            <a:ext cx="4035670" cy="4188316"/>
          </a:xfrm>
          <a:prstGeom prst="rect">
            <a:avLst/>
          </a:prstGeom>
          <a:ln w="12700">
            <a:miter lim="400000"/>
          </a:ln>
        </p:spPr>
      </p:pic>
      <p:pic>
        <p:nvPicPr>
          <p:cNvPr id="178" name="Picture 6" descr="Picture 6"/>
          <p:cNvPicPr>
            <a:picLocks noChangeAspect="1"/>
          </p:cNvPicPr>
          <p:nvPr/>
        </p:nvPicPr>
        <p:blipFill>
          <a:blip r:embed="rId3">
            <a:extLst/>
          </a:blip>
          <a:srcRect l="35640"/>
          <a:stretch>
            <a:fillRect/>
          </a:stretch>
        </p:blipFill>
        <p:spPr>
          <a:xfrm>
            <a:off x="-1" y="2892346"/>
            <a:ext cx="1522414" cy="2365454"/>
          </a:xfrm>
          <a:prstGeom prst="rect">
            <a:avLst/>
          </a:prstGeom>
          <a:ln w="12700">
            <a:miter lim="400000"/>
          </a:ln>
        </p:spPr>
      </p:pic>
      <p:sp>
        <p:nvSpPr>
          <p:cNvPr id="179" name="Oval 15"/>
          <p:cNvSpPr/>
          <p:nvPr/>
        </p:nvSpPr>
        <p:spPr>
          <a:xfrm>
            <a:off x="8609011" y="1676400"/>
            <a:ext cx="2819401" cy="2819400"/>
          </a:xfrm>
          <a:prstGeom prst="ellipse">
            <a:avLst/>
          </a:prstGeom>
          <a:gradFill>
            <a:gsLst>
              <a:gs pos="0">
                <a:schemeClr val="accent5">
                  <a:alpha val="7000"/>
                </a:schemeClr>
              </a:gs>
              <a:gs pos="36000">
                <a:schemeClr val="accent5">
                  <a:alpha val="6000"/>
                </a:schemeClr>
              </a:gs>
              <a:gs pos="69000">
                <a:schemeClr val="accent5">
                  <a:alpha val="0"/>
                </a:schemeClr>
              </a:gs>
            </a:gsLst>
            <a:path path="circle">
              <a:fillToRect l="37721" t="-19636" r="62278" b="119636"/>
            </a:path>
          </a:gra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80" name="Picture 8" descr="Picture 8"/>
          <p:cNvPicPr>
            <a:picLocks noChangeAspect="1"/>
          </p:cNvPicPr>
          <p:nvPr/>
        </p:nvPicPr>
        <p:blipFill>
          <a:blip r:embed="rId4">
            <a:extLst/>
          </a:blip>
          <a:srcRect t="28812"/>
          <a:stretch>
            <a:fillRect/>
          </a:stretch>
        </p:blipFill>
        <p:spPr>
          <a:xfrm>
            <a:off x="7999411" y="0"/>
            <a:ext cx="1603388" cy="1141407"/>
          </a:xfrm>
          <a:prstGeom prst="rect">
            <a:avLst/>
          </a:prstGeom>
          <a:ln w="12700">
            <a:miter lim="400000"/>
          </a:ln>
        </p:spPr>
      </p:pic>
      <p:pic>
        <p:nvPicPr>
          <p:cNvPr id="181" name="Picture 9" descr="Picture 9"/>
          <p:cNvPicPr>
            <a:picLocks noChangeAspect="1"/>
          </p:cNvPicPr>
          <p:nvPr/>
        </p:nvPicPr>
        <p:blipFill>
          <a:blip r:embed="rId5">
            <a:extLst/>
          </a:blip>
          <a:srcRect b="23320"/>
          <a:stretch>
            <a:fillRect/>
          </a:stretch>
        </p:blipFill>
        <p:spPr>
          <a:xfrm>
            <a:off x="8609011" y="6096000"/>
            <a:ext cx="993735" cy="762000"/>
          </a:xfrm>
          <a:prstGeom prst="rect">
            <a:avLst/>
          </a:prstGeom>
          <a:ln w="12700">
            <a:miter lim="400000"/>
          </a:ln>
        </p:spPr>
      </p:pic>
      <p:sp>
        <p:nvSpPr>
          <p:cNvPr id="182" name="Rectangle 13"/>
          <p:cNvSpPr/>
          <p:nvPr/>
        </p:nvSpPr>
        <p:spPr>
          <a:xfrm>
            <a:off x="10437811" y="0"/>
            <a:ext cx="685801" cy="1143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3" name="Title Text"/>
          <p:cNvSpPr txBox="1"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800"/>
            </a:lvl1pPr>
          </a:lstStyle>
          <a:p>
            <a:r>
              <a:t>Title Text</a:t>
            </a:r>
          </a:p>
        </p:txBody>
      </p:sp>
      <p:sp>
        <p:nvSpPr>
          <p:cNvPr id="184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154954" y="3657600"/>
            <a:ext cx="8825659" cy="2362200"/>
          </a:xfrm>
          <a:prstGeom prst="rect">
            <a:avLst/>
          </a:prstGeom>
        </p:spPr>
        <p:txBody>
          <a:bodyPr anchor="ctr"/>
          <a:lstStyle>
            <a:lvl1pPr marL="0" indent="0">
              <a:buClrTx/>
              <a:buSzTx/>
              <a:buNone/>
              <a:defRPr sz="1800"/>
            </a:lvl1pPr>
            <a:lvl2pPr marL="0" indent="457200">
              <a:buClrTx/>
              <a:buSzTx/>
              <a:buNone/>
              <a:defRPr sz="1800"/>
            </a:lvl2pPr>
            <a:lvl3pPr marL="0" indent="914400">
              <a:buClrTx/>
              <a:buSzTx/>
              <a:buNone/>
              <a:defRPr sz="1800"/>
            </a:lvl3pPr>
            <a:lvl4pPr marL="0" indent="1371600">
              <a:buClrTx/>
              <a:buSzTx/>
              <a:buNone/>
              <a:defRPr sz="1800"/>
            </a:lvl4pPr>
            <a:lvl5pPr marL="0" indent="1828800">
              <a:buClrTx/>
              <a:buSzTx/>
              <a:buNone/>
              <a:defRPr sz="1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Picture 7" descr="Picture 7"/>
          <p:cNvPicPr>
            <a:picLocks noChangeAspect="1"/>
          </p:cNvPicPr>
          <p:nvPr/>
        </p:nvPicPr>
        <p:blipFill>
          <a:blip r:embed="rId2">
            <a:extLst/>
          </a:blip>
          <a:srcRect l="3644"/>
          <a:stretch>
            <a:fillRect/>
          </a:stretch>
        </p:blipFill>
        <p:spPr>
          <a:xfrm>
            <a:off x="0" y="2669684"/>
            <a:ext cx="4035670" cy="4188316"/>
          </a:xfrm>
          <a:prstGeom prst="rect">
            <a:avLst/>
          </a:prstGeom>
          <a:ln w="12700">
            <a:miter lim="400000"/>
          </a:ln>
        </p:spPr>
      </p:pic>
      <p:pic>
        <p:nvPicPr>
          <p:cNvPr id="193" name="Picture 6" descr="Picture 6"/>
          <p:cNvPicPr>
            <a:picLocks noChangeAspect="1"/>
          </p:cNvPicPr>
          <p:nvPr/>
        </p:nvPicPr>
        <p:blipFill>
          <a:blip r:embed="rId3">
            <a:extLst/>
          </a:blip>
          <a:srcRect l="35640"/>
          <a:stretch>
            <a:fillRect/>
          </a:stretch>
        </p:blipFill>
        <p:spPr>
          <a:xfrm>
            <a:off x="-1" y="2892346"/>
            <a:ext cx="1522414" cy="2365454"/>
          </a:xfrm>
          <a:prstGeom prst="rect">
            <a:avLst/>
          </a:prstGeom>
          <a:ln w="12700">
            <a:miter lim="400000"/>
          </a:ln>
        </p:spPr>
      </p:pic>
      <p:sp>
        <p:nvSpPr>
          <p:cNvPr id="194" name="Oval 15"/>
          <p:cNvSpPr/>
          <p:nvPr/>
        </p:nvSpPr>
        <p:spPr>
          <a:xfrm>
            <a:off x="8609011" y="1676400"/>
            <a:ext cx="2819401" cy="2819400"/>
          </a:xfrm>
          <a:prstGeom prst="ellipse">
            <a:avLst/>
          </a:prstGeom>
          <a:gradFill>
            <a:gsLst>
              <a:gs pos="0">
                <a:schemeClr val="accent5">
                  <a:alpha val="7000"/>
                </a:schemeClr>
              </a:gs>
              <a:gs pos="36000">
                <a:schemeClr val="accent5">
                  <a:alpha val="6000"/>
                </a:schemeClr>
              </a:gs>
              <a:gs pos="69000">
                <a:schemeClr val="accent5">
                  <a:alpha val="0"/>
                </a:schemeClr>
              </a:gs>
            </a:gsLst>
            <a:path path="circle">
              <a:fillToRect l="37721" t="-19636" r="62278" b="119636"/>
            </a:path>
          </a:gra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95" name="Picture 8" descr="Picture 8"/>
          <p:cNvPicPr>
            <a:picLocks noChangeAspect="1"/>
          </p:cNvPicPr>
          <p:nvPr/>
        </p:nvPicPr>
        <p:blipFill>
          <a:blip r:embed="rId4">
            <a:extLst/>
          </a:blip>
          <a:srcRect t="28812"/>
          <a:stretch>
            <a:fillRect/>
          </a:stretch>
        </p:blipFill>
        <p:spPr>
          <a:xfrm>
            <a:off x="7999411" y="0"/>
            <a:ext cx="1603388" cy="1141407"/>
          </a:xfrm>
          <a:prstGeom prst="rect">
            <a:avLst/>
          </a:prstGeom>
          <a:ln w="12700">
            <a:miter lim="400000"/>
          </a:ln>
        </p:spPr>
      </p:pic>
      <p:pic>
        <p:nvPicPr>
          <p:cNvPr id="196" name="Picture 9" descr="Picture 9"/>
          <p:cNvPicPr>
            <a:picLocks noChangeAspect="1"/>
          </p:cNvPicPr>
          <p:nvPr/>
        </p:nvPicPr>
        <p:blipFill>
          <a:blip r:embed="rId5">
            <a:extLst/>
          </a:blip>
          <a:srcRect b="23320"/>
          <a:stretch>
            <a:fillRect/>
          </a:stretch>
        </p:blipFill>
        <p:spPr>
          <a:xfrm>
            <a:off x="8609011" y="6096000"/>
            <a:ext cx="993735" cy="762000"/>
          </a:xfrm>
          <a:prstGeom prst="rect">
            <a:avLst/>
          </a:prstGeom>
          <a:ln w="12700">
            <a:miter lim="400000"/>
          </a:ln>
        </p:spPr>
      </p:pic>
      <p:sp>
        <p:nvSpPr>
          <p:cNvPr id="197" name="Rectangle 13"/>
          <p:cNvSpPr/>
          <p:nvPr/>
        </p:nvSpPr>
        <p:spPr>
          <a:xfrm>
            <a:off x="10437811" y="0"/>
            <a:ext cx="685801" cy="1143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98" name="Title Text"/>
          <p:cNvSpPr txBox="1">
            <a:spLocks noGrp="1"/>
          </p:cNvSpPr>
          <p:nvPr>
            <p:ph type="title"/>
          </p:nvPr>
        </p:nvSpPr>
        <p:spPr>
          <a:xfrm>
            <a:off x="1574800" y="1447800"/>
            <a:ext cx="7999315" cy="23233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800"/>
            </a:lvl1pPr>
          </a:lstStyle>
          <a:p>
            <a:r>
              <a:t>Title Text</a:t>
            </a:r>
          </a:p>
        </p:txBody>
      </p:sp>
      <p:sp>
        <p:nvSpPr>
          <p:cNvPr id="19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930400" y="3771174"/>
            <a:ext cx="7279649" cy="342175"/>
          </a:xfrm>
          <a:prstGeom prst="rect">
            <a:avLst/>
          </a:prstGeom>
        </p:spPr>
        <p:txBody>
          <a:bodyPr/>
          <a:lstStyle>
            <a:lvl1pPr marL="0" indent="0">
              <a:buClrTx/>
              <a:buSzTx/>
              <a:buNone/>
              <a:defRPr sz="1400" cap="small">
                <a:solidFill>
                  <a:srgbClr val="EF53A5"/>
                </a:solidFill>
              </a:defRPr>
            </a:lvl1pPr>
            <a:lvl2pPr marL="0" indent="457200">
              <a:buClrTx/>
              <a:buSzTx/>
              <a:buNone/>
              <a:defRPr sz="1400" cap="small">
                <a:solidFill>
                  <a:srgbClr val="EF53A5"/>
                </a:solidFill>
              </a:defRPr>
            </a:lvl2pPr>
            <a:lvl3pPr marL="0" indent="914400">
              <a:buClrTx/>
              <a:buSzTx/>
              <a:buNone/>
              <a:defRPr sz="1400" cap="small">
                <a:solidFill>
                  <a:srgbClr val="EF53A5"/>
                </a:solidFill>
              </a:defRPr>
            </a:lvl3pPr>
            <a:lvl4pPr marL="0" indent="1371600">
              <a:buClrTx/>
              <a:buSzTx/>
              <a:buNone/>
              <a:defRPr sz="1400" cap="small">
                <a:solidFill>
                  <a:srgbClr val="EF53A5"/>
                </a:solidFill>
              </a:defRPr>
            </a:lvl4pPr>
            <a:lvl5pPr marL="0" indent="1828800">
              <a:buClrTx/>
              <a:buSzTx/>
              <a:buNone/>
              <a:defRPr sz="1400" cap="small">
                <a:solidFill>
                  <a:srgbClr val="EF53A5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0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1154954" y="4350656"/>
            <a:ext cx="8825659" cy="1676401"/>
          </a:xfrm>
          <a:prstGeom prst="rect">
            <a:avLst/>
          </a:prstGeom>
        </p:spPr>
        <p:txBody>
          <a:bodyPr anchor="ctr"/>
          <a:lstStyle/>
          <a:p>
            <a:pPr marL="0" indent="0">
              <a:buClrTx/>
              <a:buSzTx/>
              <a:buNone/>
              <a:defRPr sz="1800"/>
            </a:pPr>
            <a:endParaRPr/>
          </a:p>
        </p:txBody>
      </p:sp>
      <p:sp>
        <p:nvSpPr>
          <p:cNvPr id="201" name="TextBox 11"/>
          <p:cNvSpPr txBox="1"/>
          <p:nvPr/>
        </p:nvSpPr>
        <p:spPr>
          <a:xfrm>
            <a:off x="898294" y="971253"/>
            <a:ext cx="801913" cy="18187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12200">
                <a:solidFill>
                  <a:srgbClr val="EF53A5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“</a:t>
            </a:r>
          </a:p>
        </p:txBody>
      </p:sp>
      <p:sp>
        <p:nvSpPr>
          <p:cNvPr id="202" name="TextBox 10"/>
          <p:cNvSpPr txBox="1"/>
          <p:nvPr/>
        </p:nvSpPr>
        <p:spPr>
          <a:xfrm>
            <a:off x="9330490" y="2613786"/>
            <a:ext cx="801913" cy="18187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12200">
                <a:solidFill>
                  <a:srgbClr val="EF53A5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”</a:t>
            </a:r>
          </a:p>
        </p:txBody>
      </p:sp>
      <p:sp>
        <p:nvSpPr>
          <p:cNvPr id="2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Picture 7" descr="Picture 7"/>
          <p:cNvPicPr>
            <a:picLocks noChangeAspect="1"/>
          </p:cNvPicPr>
          <p:nvPr/>
        </p:nvPicPr>
        <p:blipFill>
          <a:blip r:embed="rId2">
            <a:extLst/>
          </a:blip>
          <a:srcRect l="3644"/>
          <a:stretch>
            <a:fillRect/>
          </a:stretch>
        </p:blipFill>
        <p:spPr>
          <a:xfrm>
            <a:off x="0" y="2669684"/>
            <a:ext cx="4035670" cy="4188316"/>
          </a:xfrm>
          <a:prstGeom prst="rect">
            <a:avLst/>
          </a:prstGeom>
          <a:ln w="12700">
            <a:miter lim="400000"/>
          </a:ln>
        </p:spPr>
      </p:pic>
      <p:pic>
        <p:nvPicPr>
          <p:cNvPr id="211" name="Picture 6" descr="Picture 6"/>
          <p:cNvPicPr>
            <a:picLocks noChangeAspect="1"/>
          </p:cNvPicPr>
          <p:nvPr/>
        </p:nvPicPr>
        <p:blipFill>
          <a:blip r:embed="rId3">
            <a:extLst/>
          </a:blip>
          <a:srcRect l="35640"/>
          <a:stretch>
            <a:fillRect/>
          </a:stretch>
        </p:blipFill>
        <p:spPr>
          <a:xfrm>
            <a:off x="-1" y="2892346"/>
            <a:ext cx="1522414" cy="2365454"/>
          </a:xfrm>
          <a:prstGeom prst="rect">
            <a:avLst/>
          </a:prstGeom>
          <a:ln w="12700">
            <a:miter lim="400000"/>
          </a:ln>
        </p:spPr>
      </p:pic>
      <p:sp>
        <p:nvSpPr>
          <p:cNvPr id="212" name="Oval 15"/>
          <p:cNvSpPr/>
          <p:nvPr/>
        </p:nvSpPr>
        <p:spPr>
          <a:xfrm>
            <a:off x="8609011" y="1676400"/>
            <a:ext cx="2819401" cy="2819400"/>
          </a:xfrm>
          <a:prstGeom prst="ellipse">
            <a:avLst/>
          </a:prstGeom>
          <a:gradFill>
            <a:gsLst>
              <a:gs pos="0">
                <a:schemeClr val="accent5">
                  <a:alpha val="7000"/>
                </a:schemeClr>
              </a:gs>
              <a:gs pos="36000">
                <a:schemeClr val="accent5">
                  <a:alpha val="6000"/>
                </a:schemeClr>
              </a:gs>
              <a:gs pos="69000">
                <a:schemeClr val="accent5">
                  <a:alpha val="0"/>
                </a:schemeClr>
              </a:gs>
            </a:gsLst>
            <a:path path="circle">
              <a:fillToRect l="37721" t="-19636" r="62278" b="119636"/>
            </a:path>
          </a:gra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13" name="Picture 8" descr="Picture 8"/>
          <p:cNvPicPr>
            <a:picLocks noChangeAspect="1"/>
          </p:cNvPicPr>
          <p:nvPr/>
        </p:nvPicPr>
        <p:blipFill>
          <a:blip r:embed="rId4">
            <a:extLst/>
          </a:blip>
          <a:srcRect t="28812"/>
          <a:stretch>
            <a:fillRect/>
          </a:stretch>
        </p:blipFill>
        <p:spPr>
          <a:xfrm>
            <a:off x="7999411" y="0"/>
            <a:ext cx="1603388" cy="1141407"/>
          </a:xfrm>
          <a:prstGeom prst="rect">
            <a:avLst/>
          </a:prstGeom>
          <a:ln w="12700">
            <a:miter lim="400000"/>
          </a:ln>
        </p:spPr>
      </p:pic>
      <p:pic>
        <p:nvPicPr>
          <p:cNvPr id="214" name="Picture 9" descr="Picture 9"/>
          <p:cNvPicPr>
            <a:picLocks noChangeAspect="1"/>
          </p:cNvPicPr>
          <p:nvPr/>
        </p:nvPicPr>
        <p:blipFill>
          <a:blip r:embed="rId5">
            <a:extLst/>
          </a:blip>
          <a:srcRect b="23320"/>
          <a:stretch>
            <a:fillRect/>
          </a:stretch>
        </p:blipFill>
        <p:spPr>
          <a:xfrm>
            <a:off x="8609011" y="6096000"/>
            <a:ext cx="993735" cy="762000"/>
          </a:xfrm>
          <a:prstGeom prst="rect">
            <a:avLst/>
          </a:prstGeom>
          <a:ln w="12700">
            <a:miter lim="400000"/>
          </a:ln>
        </p:spPr>
      </p:pic>
      <p:sp>
        <p:nvSpPr>
          <p:cNvPr id="215" name="Rectangle 13"/>
          <p:cNvSpPr/>
          <p:nvPr/>
        </p:nvSpPr>
        <p:spPr>
          <a:xfrm>
            <a:off x="10437811" y="0"/>
            <a:ext cx="685801" cy="1143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16" name="Title Text"/>
          <p:cNvSpPr txBox="1">
            <a:spLocks noGrp="1"/>
          </p:cNvSpPr>
          <p:nvPr>
            <p:ph type="title"/>
          </p:nvPr>
        </p:nvSpPr>
        <p:spPr>
          <a:xfrm>
            <a:off x="1154954" y="3124200"/>
            <a:ext cx="8825659" cy="1653181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t>Title Text</a:t>
            </a:r>
          </a:p>
        </p:txBody>
      </p:sp>
      <p:sp>
        <p:nvSpPr>
          <p:cNvPr id="21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54954" y="4777380"/>
            <a:ext cx="8825660" cy="860401"/>
          </a:xfrm>
          <a:prstGeom prst="rect">
            <a:avLst/>
          </a:prstGeom>
        </p:spPr>
        <p:txBody>
          <a:bodyPr/>
          <a:lstStyle>
            <a:lvl1pPr marL="0" indent="0">
              <a:buClrTx/>
              <a:buSzTx/>
              <a:buNone/>
              <a:defRPr>
                <a:solidFill>
                  <a:srgbClr val="EF53A5"/>
                </a:solidFill>
              </a:defRPr>
            </a:lvl1pPr>
            <a:lvl2pPr marL="0" indent="457200">
              <a:buClrTx/>
              <a:buSzTx/>
              <a:buNone/>
              <a:defRPr>
                <a:solidFill>
                  <a:srgbClr val="EF53A5"/>
                </a:solidFill>
              </a:defRPr>
            </a:lvl2pPr>
            <a:lvl3pPr marL="0" indent="914400">
              <a:buClrTx/>
              <a:buSzTx/>
              <a:buNone/>
              <a:defRPr>
                <a:solidFill>
                  <a:srgbClr val="EF53A5"/>
                </a:solidFill>
              </a:defRPr>
            </a:lvl3pPr>
            <a:lvl4pPr marL="0" indent="1371600">
              <a:buClrTx/>
              <a:buSzTx/>
              <a:buNone/>
              <a:defRPr>
                <a:solidFill>
                  <a:srgbClr val="EF53A5"/>
                </a:solidFill>
              </a:defRPr>
            </a:lvl4pPr>
            <a:lvl5pPr marL="0" indent="1828800">
              <a:buClrTx/>
              <a:buSzTx/>
              <a:buNone/>
              <a:defRPr>
                <a:solidFill>
                  <a:srgbClr val="EF53A5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1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Picture 7" descr="Picture 7"/>
          <p:cNvPicPr>
            <a:picLocks noChangeAspect="1"/>
          </p:cNvPicPr>
          <p:nvPr/>
        </p:nvPicPr>
        <p:blipFill>
          <a:blip r:embed="rId2">
            <a:extLst/>
          </a:blip>
          <a:srcRect l="3644"/>
          <a:stretch>
            <a:fillRect/>
          </a:stretch>
        </p:blipFill>
        <p:spPr>
          <a:xfrm>
            <a:off x="0" y="2669684"/>
            <a:ext cx="4035670" cy="4188316"/>
          </a:xfrm>
          <a:prstGeom prst="rect">
            <a:avLst/>
          </a:prstGeom>
          <a:ln w="12700">
            <a:miter lim="400000"/>
          </a:ln>
        </p:spPr>
      </p:pic>
      <p:pic>
        <p:nvPicPr>
          <p:cNvPr id="226" name="Picture 6" descr="Picture 6"/>
          <p:cNvPicPr>
            <a:picLocks noChangeAspect="1"/>
          </p:cNvPicPr>
          <p:nvPr/>
        </p:nvPicPr>
        <p:blipFill>
          <a:blip r:embed="rId3">
            <a:extLst/>
          </a:blip>
          <a:srcRect l="35640"/>
          <a:stretch>
            <a:fillRect/>
          </a:stretch>
        </p:blipFill>
        <p:spPr>
          <a:xfrm>
            <a:off x="-1" y="2892346"/>
            <a:ext cx="1522414" cy="2365454"/>
          </a:xfrm>
          <a:prstGeom prst="rect">
            <a:avLst/>
          </a:prstGeom>
          <a:ln w="12700">
            <a:miter lim="400000"/>
          </a:ln>
        </p:spPr>
      </p:pic>
      <p:sp>
        <p:nvSpPr>
          <p:cNvPr id="227" name="Oval 15"/>
          <p:cNvSpPr/>
          <p:nvPr/>
        </p:nvSpPr>
        <p:spPr>
          <a:xfrm>
            <a:off x="8609011" y="1676400"/>
            <a:ext cx="2819401" cy="2819400"/>
          </a:xfrm>
          <a:prstGeom prst="ellipse">
            <a:avLst/>
          </a:prstGeom>
          <a:gradFill>
            <a:gsLst>
              <a:gs pos="0">
                <a:schemeClr val="accent5">
                  <a:alpha val="7000"/>
                </a:schemeClr>
              </a:gs>
              <a:gs pos="36000">
                <a:schemeClr val="accent5">
                  <a:alpha val="6000"/>
                </a:schemeClr>
              </a:gs>
              <a:gs pos="69000">
                <a:schemeClr val="accent5">
                  <a:alpha val="0"/>
                </a:schemeClr>
              </a:gs>
            </a:gsLst>
            <a:path path="circle">
              <a:fillToRect l="37721" t="-19636" r="62278" b="119636"/>
            </a:path>
          </a:gra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28" name="Picture 8" descr="Picture 8"/>
          <p:cNvPicPr>
            <a:picLocks noChangeAspect="1"/>
          </p:cNvPicPr>
          <p:nvPr/>
        </p:nvPicPr>
        <p:blipFill>
          <a:blip r:embed="rId4">
            <a:extLst/>
          </a:blip>
          <a:srcRect t="28812"/>
          <a:stretch>
            <a:fillRect/>
          </a:stretch>
        </p:blipFill>
        <p:spPr>
          <a:xfrm>
            <a:off x="7999411" y="0"/>
            <a:ext cx="1603388" cy="1141407"/>
          </a:xfrm>
          <a:prstGeom prst="rect">
            <a:avLst/>
          </a:prstGeom>
          <a:ln w="12700">
            <a:miter lim="400000"/>
          </a:ln>
        </p:spPr>
      </p:pic>
      <p:pic>
        <p:nvPicPr>
          <p:cNvPr id="229" name="Picture 9" descr="Picture 9"/>
          <p:cNvPicPr>
            <a:picLocks noChangeAspect="1"/>
          </p:cNvPicPr>
          <p:nvPr/>
        </p:nvPicPr>
        <p:blipFill>
          <a:blip r:embed="rId5">
            <a:extLst/>
          </a:blip>
          <a:srcRect b="23320"/>
          <a:stretch>
            <a:fillRect/>
          </a:stretch>
        </p:blipFill>
        <p:spPr>
          <a:xfrm>
            <a:off x="8609011" y="6096000"/>
            <a:ext cx="993735" cy="762000"/>
          </a:xfrm>
          <a:prstGeom prst="rect">
            <a:avLst/>
          </a:prstGeom>
          <a:ln w="12700">
            <a:miter lim="400000"/>
          </a:ln>
        </p:spPr>
      </p:pic>
      <p:sp>
        <p:nvSpPr>
          <p:cNvPr id="230" name="Rectangle 13"/>
          <p:cNvSpPr/>
          <p:nvPr/>
        </p:nvSpPr>
        <p:spPr>
          <a:xfrm>
            <a:off x="10437811" y="0"/>
            <a:ext cx="685801" cy="1143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31" name="Title Text"/>
          <p:cNvSpPr txBox="1">
            <a:spLocks noGrp="1"/>
          </p:cNvSpPr>
          <p:nvPr>
            <p:ph type="title"/>
          </p:nvPr>
        </p:nvSpPr>
        <p:spPr>
          <a:xfrm>
            <a:off x="646110" y="452718"/>
            <a:ext cx="9404724" cy="140053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23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32946" y="1981200"/>
            <a:ext cx="2946868" cy="576263"/>
          </a:xfrm>
          <a:prstGeom prst="rect">
            <a:avLst/>
          </a:prstGeom>
        </p:spPr>
        <p:txBody>
          <a:bodyPr anchor="b"/>
          <a:lstStyle>
            <a:lvl1pPr marL="0" indent="0">
              <a:buClrTx/>
              <a:buSzTx/>
              <a:buNone/>
              <a:defRPr sz="2400">
                <a:solidFill>
                  <a:srgbClr val="EF53A5"/>
                </a:solidFill>
              </a:defRPr>
            </a:lvl1pPr>
            <a:lvl2pPr marL="0" indent="457200">
              <a:buClrTx/>
              <a:buSzTx/>
              <a:buNone/>
              <a:defRPr sz="2400">
                <a:solidFill>
                  <a:srgbClr val="EF53A5"/>
                </a:solidFill>
              </a:defRPr>
            </a:lvl2pPr>
            <a:lvl3pPr marL="0" indent="914400">
              <a:buClrTx/>
              <a:buSzTx/>
              <a:buNone/>
              <a:defRPr sz="2400">
                <a:solidFill>
                  <a:srgbClr val="EF53A5"/>
                </a:solidFill>
              </a:defRPr>
            </a:lvl3pPr>
            <a:lvl4pPr marL="0" indent="1371600">
              <a:buClrTx/>
              <a:buSzTx/>
              <a:buNone/>
              <a:defRPr sz="2400">
                <a:solidFill>
                  <a:srgbClr val="EF53A5"/>
                </a:solidFill>
              </a:defRPr>
            </a:lvl4pPr>
            <a:lvl5pPr marL="0" indent="1828800">
              <a:buClrTx/>
              <a:buSzTx/>
              <a:buNone/>
              <a:defRPr sz="2400">
                <a:solidFill>
                  <a:srgbClr val="EF53A5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3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652462" y="2667000"/>
            <a:ext cx="2927351" cy="3589338"/>
          </a:xfrm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None/>
              <a:defRPr sz="1400"/>
            </a:pPr>
            <a:endParaRPr/>
          </a:p>
        </p:txBody>
      </p:sp>
      <p:sp>
        <p:nvSpPr>
          <p:cNvPr id="234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3883659" y="1981200"/>
            <a:ext cx="2936242" cy="576263"/>
          </a:xfrm>
          <a:prstGeom prst="rect">
            <a:avLst/>
          </a:prstGeom>
        </p:spPr>
        <p:txBody>
          <a:bodyPr anchor="b"/>
          <a:lstStyle/>
          <a:p>
            <a:pPr marL="0" indent="0">
              <a:buClrTx/>
              <a:buSzTx/>
              <a:buNone/>
              <a:defRPr sz="2400">
                <a:solidFill>
                  <a:srgbClr val="EF53A5"/>
                </a:solidFill>
              </a:defRPr>
            </a:pPr>
            <a:endParaRPr/>
          </a:p>
        </p:txBody>
      </p:sp>
      <p:sp>
        <p:nvSpPr>
          <p:cNvPr id="235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3873105" y="2667000"/>
            <a:ext cx="2946795" cy="3589338"/>
          </a:xfrm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None/>
              <a:defRPr sz="1400"/>
            </a:pPr>
            <a:endParaRPr/>
          </a:p>
        </p:txBody>
      </p:sp>
      <p:sp>
        <p:nvSpPr>
          <p:cNvPr id="236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7124700" y="1981200"/>
            <a:ext cx="2932114" cy="576263"/>
          </a:xfrm>
          <a:prstGeom prst="rect">
            <a:avLst/>
          </a:prstGeom>
        </p:spPr>
        <p:txBody>
          <a:bodyPr anchor="b"/>
          <a:lstStyle/>
          <a:p>
            <a:pPr marL="0" indent="0">
              <a:buClrTx/>
              <a:buSzTx/>
              <a:buNone/>
              <a:defRPr sz="2400">
                <a:solidFill>
                  <a:srgbClr val="EF53A5"/>
                </a:solidFill>
              </a:defRPr>
            </a:pPr>
            <a:endParaRPr/>
          </a:p>
        </p:txBody>
      </p:sp>
      <p:sp>
        <p:nvSpPr>
          <p:cNvPr id="237" name="Text Placeholder 3"/>
          <p:cNvSpPr>
            <a:spLocks noGrp="1"/>
          </p:cNvSpPr>
          <p:nvPr>
            <p:ph type="body" sz="quarter" idx="17"/>
          </p:nvPr>
        </p:nvSpPr>
        <p:spPr>
          <a:xfrm>
            <a:off x="7124700" y="2667000"/>
            <a:ext cx="2932114" cy="3589338"/>
          </a:xfrm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None/>
              <a:defRPr sz="1400"/>
            </a:pPr>
            <a:endParaRPr/>
          </a:p>
        </p:txBody>
      </p:sp>
      <p:sp>
        <p:nvSpPr>
          <p:cNvPr id="238" name="Straight Connector 16"/>
          <p:cNvSpPr/>
          <p:nvPr/>
        </p:nvSpPr>
        <p:spPr>
          <a:xfrm flipH="1">
            <a:off x="3726141" y="2133600"/>
            <a:ext cx="1" cy="3962400"/>
          </a:xfrm>
          <a:prstGeom prst="line">
            <a:avLst/>
          </a:prstGeom>
          <a:ln w="12700" cap="rnd">
            <a:solidFill>
              <a:schemeClr val="accent1">
                <a:alpha val="40000"/>
              </a:schemeClr>
            </a:solidFill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39" name="Straight Connector 17"/>
          <p:cNvSpPr/>
          <p:nvPr/>
        </p:nvSpPr>
        <p:spPr>
          <a:xfrm flipH="1">
            <a:off x="6962226" y="2133600"/>
            <a:ext cx="1" cy="3966882"/>
          </a:xfrm>
          <a:prstGeom prst="line">
            <a:avLst/>
          </a:prstGeom>
          <a:ln w="12700" cap="rnd">
            <a:solidFill>
              <a:schemeClr val="accent1">
                <a:alpha val="40000"/>
              </a:schemeClr>
            </a:solidFill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4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Picture 7" descr="Picture 7"/>
          <p:cNvPicPr>
            <a:picLocks noChangeAspect="1"/>
          </p:cNvPicPr>
          <p:nvPr/>
        </p:nvPicPr>
        <p:blipFill>
          <a:blip r:embed="rId2">
            <a:extLst/>
          </a:blip>
          <a:srcRect l="3644"/>
          <a:stretch>
            <a:fillRect/>
          </a:stretch>
        </p:blipFill>
        <p:spPr>
          <a:xfrm>
            <a:off x="0" y="2669684"/>
            <a:ext cx="4035670" cy="4188316"/>
          </a:xfrm>
          <a:prstGeom prst="rect">
            <a:avLst/>
          </a:prstGeom>
          <a:ln w="12700">
            <a:miter lim="400000"/>
          </a:ln>
        </p:spPr>
      </p:pic>
      <p:pic>
        <p:nvPicPr>
          <p:cNvPr id="248" name="Picture 6" descr="Picture 6"/>
          <p:cNvPicPr>
            <a:picLocks noChangeAspect="1"/>
          </p:cNvPicPr>
          <p:nvPr/>
        </p:nvPicPr>
        <p:blipFill>
          <a:blip r:embed="rId3">
            <a:extLst/>
          </a:blip>
          <a:srcRect l="35640"/>
          <a:stretch>
            <a:fillRect/>
          </a:stretch>
        </p:blipFill>
        <p:spPr>
          <a:xfrm>
            <a:off x="-1" y="2892346"/>
            <a:ext cx="1522414" cy="2365454"/>
          </a:xfrm>
          <a:prstGeom prst="rect">
            <a:avLst/>
          </a:prstGeom>
          <a:ln w="12700">
            <a:miter lim="400000"/>
          </a:ln>
        </p:spPr>
      </p:pic>
      <p:sp>
        <p:nvSpPr>
          <p:cNvPr id="249" name="Oval 15"/>
          <p:cNvSpPr/>
          <p:nvPr/>
        </p:nvSpPr>
        <p:spPr>
          <a:xfrm>
            <a:off x="8609011" y="1676400"/>
            <a:ext cx="2819401" cy="2819400"/>
          </a:xfrm>
          <a:prstGeom prst="ellipse">
            <a:avLst/>
          </a:prstGeom>
          <a:gradFill>
            <a:gsLst>
              <a:gs pos="0">
                <a:schemeClr val="accent5">
                  <a:alpha val="7000"/>
                </a:schemeClr>
              </a:gs>
              <a:gs pos="36000">
                <a:schemeClr val="accent5">
                  <a:alpha val="6000"/>
                </a:schemeClr>
              </a:gs>
              <a:gs pos="69000">
                <a:schemeClr val="accent5">
                  <a:alpha val="0"/>
                </a:schemeClr>
              </a:gs>
            </a:gsLst>
            <a:path path="circle">
              <a:fillToRect l="37721" t="-19636" r="62278" b="119636"/>
            </a:path>
          </a:gra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50" name="Picture 8" descr="Picture 8"/>
          <p:cNvPicPr>
            <a:picLocks noChangeAspect="1"/>
          </p:cNvPicPr>
          <p:nvPr/>
        </p:nvPicPr>
        <p:blipFill>
          <a:blip r:embed="rId4">
            <a:extLst/>
          </a:blip>
          <a:srcRect t="28812"/>
          <a:stretch>
            <a:fillRect/>
          </a:stretch>
        </p:blipFill>
        <p:spPr>
          <a:xfrm>
            <a:off x="7999411" y="0"/>
            <a:ext cx="1603388" cy="1141407"/>
          </a:xfrm>
          <a:prstGeom prst="rect">
            <a:avLst/>
          </a:prstGeom>
          <a:ln w="12700">
            <a:miter lim="400000"/>
          </a:ln>
        </p:spPr>
      </p:pic>
      <p:pic>
        <p:nvPicPr>
          <p:cNvPr id="251" name="Picture 9" descr="Picture 9"/>
          <p:cNvPicPr>
            <a:picLocks noChangeAspect="1"/>
          </p:cNvPicPr>
          <p:nvPr/>
        </p:nvPicPr>
        <p:blipFill>
          <a:blip r:embed="rId5">
            <a:extLst/>
          </a:blip>
          <a:srcRect b="23320"/>
          <a:stretch>
            <a:fillRect/>
          </a:stretch>
        </p:blipFill>
        <p:spPr>
          <a:xfrm>
            <a:off x="8609011" y="6096000"/>
            <a:ext cx="993735" cy="762000"/>
          </a:xfrm>
          <a:prstGeom prst="rect">
            <a:avLst/>
          </a:prstGeom>
          <a:ln w="12700">
            <a:miter lim="400000"/>
          </a:ln>
        </p:spPr>
      </p:pic>
      <p:sp>
        <p:nvSpPr>
          <p:cNvPr id="252" name="Rectangle 13"/>
          <p:cNvSpPr/>
          <p:nvPr/>
        </p:nvSpPr>
        <p:spPr>
          <a:xfrm>
            <a:off x="10437811" y="0"/>
            <a:ext cx="685801" cy="1143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53" name="Title Text"/>
          <p:cNvSpPr txBox="1">
            <a:spLocks noGrp="1"/>
          </p:cNvSpPr>
          <p:nvPr>
            <p:ph type="title"/>
          </p:nvPr>
        </p:nvSpPr>
        <p:spPr>
          <a:xfrm>
            <a:off x="646110" y="452718"/>
            <a:ext cx="9404724" cy="140053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25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52462" y="4250949"/>
            <a:ext cx="2940051" cy="576263"/>
          </a:xfrm>
          <a:prstGeom prst="rect">
            <a:avLst/>
          </a:prstGeom>
        </p:spPr>
        <p:txBody>
          <a:bodyPr anchor="b"/>
          <a:lstStyle>
            <a:lvl1pPr marL="0" indent="0">
              <a:buClrTx/>
              <a:buSzTx/>
              <a:buNone/>
              <a:defRPr sz="2400">
                <a:solidFill>
                  <a:schemeClr val="accent1"/>
                </a:solidFill>
              </a:defRPr>
            </a:lvl1pPr>
            <a:lvl2pPr marL="0" indent="457200">
              <a:buClrTx/>
              <a:buSzTx/>
              <a:buNone/>
              <a:defRPr sz="2400">
                <a:solidFill>
                  <a:schemeClr val="accent1"/>
                </a:solidFill>
              </a:defRPr>
            </a:lvl2pPr>
            <a:lvl3pPr marL="0" indent="914400">
              <a:buClrTx/>
              <a:buSzTx/>
              <a:buNone/>
              <a:defRPr sz="2400">
                <a:solidFill>
                  <a:schemeClr val="accent1"/>
                </a:solidFill>
              </a:defRPr>
            </a:lvl3pPr>
            <a:lvl4pPr marL="0" indent="1371600">
              <a:buClrTx/>
              <a:buSzTx/>
              <a:buNone/>
              <a:defRPr sz="2400">
                <a:solidFill>
                  <a:schemeClr val="accent1"/>
                </a:solidFill>
              </a:defRPr>
            </a:lvl4pPr>
            <a:lvl5pPr marL="0" indent="1828800">
              <a:buClrTx/>
              <a:buSzTx/>
              <a:buNone/>
              <a:defRPr sz="2400">
                <a:solidFill>
                  <a:schemeClr val="accent1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55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652462" y="2209800"/>
            <a:ext cx="2940051" cy="1524000"/>
          </a:xfrm>
          <a:prstGeom prst="rect">
            <a:avLst/>
          </a:prstGeom>
          <a:effectLst>
            <a:outerShdw blurRad="50800" dist="50800" dir="5400000" rotWithShape="0">
              <a:srgbClr val="000000">
                <a:alpha val="43000"/>
              </a:srgbClr>
            </a:outerShdw>
          </a:effectLst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56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52462" y="4827211"/>
            <a:ext cx="2940051" cy="659190"/>
          </a:xfrm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None/>
              <a:defRPr sz="1400"/>
            </a:pPr>
            <a:endParaRPr/>
          </a:p>
        </p:txBody>
      </p:sp>
      <p:sp>
        <p:nvSpPr>
          <p:cNvPr id="257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3889375" y="4250949"/>
            <a:ext cx="2930525" cy="576263"/>
          </a:xfrm>
          <a:prstGeom prst="rect">
            <a:avLst/>
          </a:prstGeom>
        </p:spPr>
        <p:txBody>
          <a:bodyPr anchor="b"/>
          <a:lstStyle/>
          <a:p>
            <a:pPr marL="0" indent="0">
              <a:buClrTx/>
              <a:buSzTx/>
              <a:buNone/>
              <a:defRPr sz="2400">
                <a:solidFill>
                  <a:schemeClr val="accent1"/>
                </a:solidFill>
              </a:defRPr>
            </a:pPr>
            <a:endParaRPr/>
          </a:p>
        </p:txBody>
      </p:sp>
      <p:sp>
        <p:nvSpPr>
          <p:cNvPr id="258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3889373" y="2209800"/>
            <a:ext cx="2930526" cy="1524000"/>
          </a:xfrm>
          <a:prstGeom prst="rect">
            <a:avLst/>
          </a:prstGeom>
          <a:effectLst>
            <a:outerShdw blurRad="50800" dist="50800" dir="5400000" rotWithShape="0">
              <a:srgbClr val="000000">
                <a:alpha val="43000"/>
              </a:srgbClr>
            </a:outerShdw>
          </a:effectLst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59" name="Text Placeholder 3"/>
          <p:cNvSpPr>
            <a:spLocks noGrp="1"/>
          </p:cNvSpPr>
          <p:nvPr>
            <p:ph type="body" sz="quarter" idx="17"/>
          </p:nvPr>
        </p:nvSpPr>
        <p:spPr>
          <a:xfrm>
            <a:off x="3888021" y="4827210"/>
            <a:ext cx="2934407" cy="659189"/>
          </a:xfrm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None/>
              <a:defRPr sz="1400"/>
            </a:pPr>
            <a:endParaRPr/>
          </a:p>
        </p:txBody>
      </p:sp>
      <p:sp>
        <p:nvSpPr>
          <p:cNvPr id="260" name="Text Placeholder 4"/>
          <p:cNvSpPr>
            <a:spLocks noGrp="1"/>
          </p:cNvSpPr>
          <p:nvPr>
            <p:ph type="body" sz="quarter" idx="18"/>
          </p:nvPr>
        </p:nvSpPr>
        <p:spPr>
          <a:xfrm>
            <a:off x="7124700" y="4250949"/>
            <a:ext cx="2932114" cy="576263"/>
          </a:xfrm>
          <a:prstGeom prst="rect">
            <a:avLst/>
          </a:prstGeom>
        </p:spPr>
        <p:txBody>
          <a:bodyPr anchor="b"/>
          <a:lstStyle/>
          <a:p>
            <a:pPr marL="0" indent="0">
              <a:buClrTx/>
              <a:buSzTx/>
              <a:buNone/>
              <a:defRPr sz="2400">
                <a:solidFill>
                  <a:schemeClr val="accent1"/>
                </a:solidFill>
              </a:defRPr>
            </a:pPr>
            <a:endParaRPr/>
          </a:p>
        </p:txBody>
      </p:sp>
      <p:sp>
        <p:nvSpPr>
          <p:cNvPr id="261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7124699" y="2209800"/>
            <a:ext cx="2932114" cy="1524000"/>
          </a:xfrm>
          <a:prstGeom prst="rect">
            <a:avLst/>
          </a:prstGeom>
          <a:effectLst>
            <a:outerShdw blurRad="50800" dist="50800" dir="5400000" rotWithShape="0">
              <a:srgbClr val="000000">
                <a:alpha val="43000"/>
              </a:srgbClr>
            </a:outerShdw>
          </a:effectLst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62" name="Text Placeholder 3"/>
          <p:cNvSpPr>
            <a:spLocks noGrp="1"/>
          </p:cNvSpPr>
          <p:nvPr>
            <p:ph type="body" sz="quarter" idx="20"/>
          </p:nvPr>
        </p:nvSpPr>
        <p:spPr>
          <a:xfrm>
            <a:off x="7124575" y="4827208"/>
            <a:ext cx="2935998" cy="659189"/>
          </a:xfrm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None/>
              <a:defRPr sz="1400"/>
            </a:pPr>
            <a:endParaRPr/>
          </a:p>
        </p:txBody>
      </p:sp>
      <p:sp>
        <p:nvSpPr>
          <p:cNvPr id="263" name="Straight Connector 16"/>
          <p:cNvSpPr/>
          <p:nvPr/>
        </p:nvSpPr>
        <p:spPr>
          <a:xfrm flipH="1">
            <a:off x="3726141" y="2133600"/>
            <a:ext cx="1" cy="3962400"/>
          </a:xfrm>
          <a:prstGeom prst="line">
            <a:avLst/>
          </a:prstGeom>
          <a:ln w="12700" cap="rnd">
            <a:solidFill>
              <a:schemeClr val="accent1">
                <a:alpha val="40000"/>
              </a:schemeClr>
            </a:solidFill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64" name="Straight Connector 17"/>
          <p:cNvSpPr/>
          <p:nvPr/>
        </p:nvSpPr>
        <p:spPr>
          <a:xfrm flipH="1">
            <a:off x="6962226" y="2133600"/>
            <a:ext cx="1" cy="3966882"/>
          </a:xfrm>
          <a:prstGeom prst="line">
            <a:avLst/>
          </a:prstGeom>
          <a:ln w="12700" cap="rnd">
            <a:solidFill>
              <a:schemeClr val="accent1">
                <a:alpha val="40000"/>
              </a:schemeClr>
            </a:solidFill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6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Picture 7" descr="Picture 7"/>
          <p:cNvPicPr>
            <a:picLocks noChangeAspect="1"/>
          </p:cNvPicPr>
          <p:nvPr/>
        </p:nvPicPr>
        <p:blipFill>
          <a:blip r:embed="rId2">
            <a:extLst/>
          </a:blip>
          <a:srcRect l="3644"/>
          <a:stretch>
            <a:fillRect/>
          </a:stretch>
        </p:blipFill>
        <p:spPr>
          <a:xfrm>
            <a:off x="0" y="2669684"/>
            <a:ext cx="4035670" cy="4188316"/>
          </a:xfrm>
          <a:prstGeom prst="rect">
            <a:avLst/>
          </a:prstGeom>
          <a:ln w="12700">
            <a:miter lim="400000"/>
          </a:ln>
        </p:spPr>
      </p:pic>
      <p:pic>
        <p:nvPicPr>
          <p:cNvPr id="273" name="Picture 6" descr="Picture 6"/>
          <p:cNvPicPr>
            <a:picLocks noChangeAspect="1"/>
          </p:cNvPicPr>
          <p:nvPr/>
        </p:nvPicPr>
        <p:blipFill>
          <a:blip r:embed="rId3">
            <a:extLst/>
          </a:blip>
          <a:srcRect l="35640"/>
          <a:stretch>
            <a:fillRect/>
          </a:stretch>
        </p:blipFill>
        <p:spPr>
          <a:xfrm>
            <a:off x="-1" y="2892346"/>
            <a:ext cx="1522414" cy="2365454"/>
          </a:xfrm>
          <a:prstGeom prst="rect">
            <a:avLst/>
          </a:prstGeom>
          <a:ln w="12700">
            <a:miter lim="400000"/>
          </a:ln>
        </p:spPr>
      </p:pic>
      <p:sp>
        <p:nvSpPr>
          <p:cNvPr id="274" name="Oval 15"/>
          <p:cNvSpPr/>
          <p:nvPr/>
        </p:nvSpPr>
        <p:spPr>
          <a:xfrm>
            <a:off x="8609011" y="1676400"/>
            <a:ext cx="2819401" cy="2819400"/>
          </a:xfrm>
          <a:prstGeom prst="ellipse">
            <a:avLst/>
          </a:prstGeom>
          <a:gradFill>
            <a:gsLst>
              <a:gs pos="0">
                <a:schemeClr val="accent5">
                  <a:alpha val="7000"/>
                </a:schemeClr>
              </a:gs>
              <a:gs pos="36000">
                <a:schemeClr val="accent5">
                  <a:alpha val="6000"/>
                </a:schemeClr>
              </a:gs>
              <a:gs pos="69000">
                <a:schemeClr val="accent5">
                  <a:alpha val="0"/>
                </a:schemeClr>
              </a:gs>
            </a:gsLst>
            <a:path path="circle">
              <a:fillToRect l="37721" t="-19636" r="62278" b="119636"/>
            </a:path>
          </a:gra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75" name="Picture 8" descr="Picture 8"/>
          <p:cNvPicPr>
            <a:picLocks noChangeAspect="1"/>
          </p:cNvPicPr>
          <p:nvPr/>
        </p:nvPicPr>
        <p:blipFill>
          <a:blip r:embed="rId4">
            <a:extLst/>
          </a:blip>
          <a:srcRect t="28812"/>
          <a:stretch>
            <a:fillRect/>
          </a:stretch>
        </p:blipFill>
        <p:spPr>
          <a:xfrm>
            <a:off x="7999411" y="0"/>
            <a:ext cx="1603388" cy="1141407"/>
          </a:xfrm>
          <a:prstGeom prst="rect">
            <a:avLst/>
          </a:prstGeom>
          <a:ln w="12700">
            <a:miter lim="400000"/>
          </a:ln>
        </p:spPr>
      </p:pic>
      <p:pic>
        <p:nvPicPr>
          <p:cNvPr id="276" name="Picture 9" descr="Picture 9"/>
          <p:cNvPicPr>
            <a:picLocks noChangeAspect="1"/>
          </p:cNvPicPr>
          <p:nvPr/>
        </p:nvPicPr>
        <p:blipFill>
          <a:blip r:embed="rId5">
            <a:extLst/>
          </a:blip>
          <a:srcRect b="23320"/>
          <a:stretch>
            <a:fillRect/>
          </a:stretch>
        </p:blipFill>
        <p:spPr>
          <a:xfrm>
            <a:off x="8609011" y="6096000"/>
            <a:ext cx="993735" cy="762000"/>
          </a:xfrm>
          <a:prstGeom prst="rect">
            <a:avLst/>
          </a:prstGeom>
          <a:ln w="12700">
            <a:miter lim="400000"/>
          </a:ln>
        </p:spPr>
      </p:pic>
      <p:sp>
        <p:nvSpPr>
          <p:cNvPr id="277" name="Rectangle 13"/>
          <p:cNvSpPr/>
          <p:nvPr/>
        </p:nvSpPr>
        <p:spPr>
          <a:xfrm>
            <a:off x="10437811" y="0"/>
            <a:ext cx="685801" cy="1143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78" name="Title Text"/>
          <p:cNvSpPr txBox="1">
            <a:spLocks noGrp="1"/>
          </p:cNvSpPr>
          <p:nvPr>
            <p:ph type="title"/>
          </p:nvPr>
        </p:nvSpPr>
        <p:spPr>
          <a:xfrm>
            <a:off x="646110" y="452718"/>
            <a:ext cx="9404724" cy="140053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279" name="Body Level One…"/>
          <p:cNvSpPr txBox="1">
            <a:spLocks noGrp="1"/>
          </p:cNvSpPr>
          <p:nvPr>
            <p:ph type="body" idx="1"/>
          </p:nvPr>
        </p:nvSpPr>
        <p:spPr>
          <a:xfrm>
            <a:off x="1103312" y="2052917"/>
            <a:ext cx="8946541" cy="4195483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8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" name="Picture 7" descr="Picture 7"/>
          <p:cNvPicPr>
            <a:picLocks noChangeAspect="1"/>
          </p:cNvPicPr>
          <p:nvPr/>
        </p:nvPicPr>
        <p:blipFill>
          <a:blip r:embed="rId2">
            <a:extLst/>
          </a:blip>
          <a:srcRect l="3644"/>
          <a:stretch>
            <a:fillRect/>
          </a:stretch>
        </p:blipFill>
        <p:spPr>
          <a:xfrm>
            <a:off x="0" y="2669684"/>
            <a:ext cx="4035670" cy="4188316"/>
          </a:xfrm>
          <a:prstGeom prst="rect">
            <a:avLst/>
          </a:prstGeom>
          <a:ln w="12700">
            <a:miter lim="400000"/>
          </a:ln>
        </p:spPr>
      </p:pic>
      <p:pic>
        <p:nvPicPr>
          <p:cNvPr id="288" name="Picture 6" descr="Picture 6"/>
          <p:cNvPicPr>
            <a:picLocks noChangeAspect="1"/>
          </p:cNvPicPr>
          <p:nvPr/>
        </p:nvPicPr>
        <p:blipFill>
          <a:blip r:embed="rId3">
            <a:extLst/>
          </a:blip>
          <a:srcRect l="35640"/>
          <a:stretch>
            <a:fillRect/>
          </a:stretch>
        </p:blipFill>
        <p:spPr>
          <a:xfrm>
            <a:off x="-1" y="2892346"/>
            <a:ext cx="1522414" cy="2365454"/>
          </a:xfrm>
          <a:prstGeom prst="rect">
            <a:avLst/>
          </a:prstGeom>
          <a:ln w="12700">
            <a:miter lim="400000"/>
          </a:ln>
        </p:spPr>
      </p:pic>
      <p:sp>
        <p:nvSpPr>
          <p:cNvPr id="289" name="Oval 15"/>
          <p:cNvSpPr/>
          <p:nvPr/>
        </p:nvSpPr>
        <p:spPr>
          <a:xfrm>
            <a:off x="8609011" y="1676400"/>
            <a:ext cx="2819401" cy="2819400"/>
          </a:xfrm>
          <a:prstGeom prst="ellipse">
            <a:avLst/>
          </a:prstGeom>
          <a:gradFill>
            <a:gsLst>
              <a:gs pos="0">
                <a:schemeClr val="accent5">
                  <a:alpha val="7000"/>
                </a:schemeClr>
              </a:gs>
              <a:gs pos="36000">
                <a:schemeClr val="accent5">
                  <a:alpha val="6000"/>
                </a:schemeClr>
              </a:gs>
              <a:gs pos="69000">
                <a:schemeClr val="accent5">
                  <a:alpha val="0"/>
                </a:schemeClr>
              </a:gs>
            </a:gsLst>
            <a:path path="circle">
              <a:fillToRect l="37721" t="-19636" r="62278" b="119636"/>
            </a:path>
          </a:gra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90" name="Picture 8" descr="Picture 8"/>
          <p:cNvPicPr>
            <a:picLocks noChangeAspect="1"/>
          </p:cNvPicPr>
          <p:nvPr/>
        </p:nvPicPr>
        <p:blipFill>
          <a:blip r:embed="rId4">
            <a:extLst/>
          </a:blip>
          <a:srcRect t="28812"/>
          <a:stretch>
            <a:fillRect/>
          </a:stretch>
        </p:blipFill>
        <p:spPr>
          <a:xfrm>
            <a:off x="7999411" y="0"/>
            <a:ext cx="1603388" cy="1141407"/>
          </a:xfrm>
          <a:prstGeom prst="rect">
            <a:avLst/>
          </a:prstGeom>
          <a:ln w="12700">
            <a:miter lim="400000"/>
          </a:ln>
        </p:spPr>
      </p:pic>
      <p:pic>
        <p:nvPicPr>
          <p:cNvPr id="291" name="Picture 9" descr="Picture 9"/>
          <p:cNvPicPr>
            <a:picLocks noChangeAspect="1"/>
          </p:cNvPicPr>
          <p:nvPr/>
        </p:nvPicPr>
        <p:blipFill>
          <a:blip r:embed="rId5">
            <a:extLst/>
          </a:blip>
          <a:srcRect b="23320"/>
          <a:stretch>
            <a:fillRect/>
          </a:stretch>
        </p:blipFill>
        <p:spPr>
          <a:xfrm>
            <a:off x="8609011" y="6096000"/>
            <a:ext cx="993735" cy="762000"/>
          </a:xfrm>
          <a:prstGeom prst="rect">
            <a:avLst/>
          </a:prstGeom>
          <a:ln w="12700">
            <a:miter lim="400000"/>
          </a:ln>
        </p:spPr>
      </p:pic>
      <p:sp>
        <p:nvSpPr>
          <p:cNvPr id="292" name="Rectangle 13"/>
          <p:cNvSpPr/>
          <p:nvPr/>
        </p:nvSpPr>
        <p:spPr>
          <a:xfrm>
            <a:off x="10437811" y="0"/>
            <a:ext cx="685801" cy="1143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93" name="Title Text"/>
          <p:cNvSpPr txBox="1">
            <a:spLocks noGrp="1"/>
          </p:cNvSpPr>
          <p:nvPr>
            <p:ph type="title"/>
          </p:nvPr>
        </p:nvSpPr>
        <p:spPr>
          <a:xfrm>
            <a:off x="8304211" y="430212"/>
            <a:ext cx="1752602" cy="5826126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r>
              <a:t>Title Text</a:t>
            </a:r>
          </a:p>
        </p:txBody>
      </p:sp>
      <p:sp>
        <p:nvSpPr>
          <p:cNvPr id="294" name="Body Level One…"/>
          <p:cNvSpPr txBox="1">
            <a:spLocks noGrp="1"/>
          </p:cNvSpPr>
          <p:nvPr>
            <p:ph type="body" idx="1"/>
          </p:nvPr>
        </p:nvSpPr>
        <p:spPr>
          <a:xfrm>
            <a:off x="652462" y="887413"/>
            <a:ext cx="7423151" cy="5368925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7" descr="Picture 7"/>
          <p:cNvPicPr>
            <a:picLocks noChangeAspect="1"/>
          </p:cNvPicPr>
          <p:nvPr/>
        </p:nvPicPr>
        <p:blipFill>
          <a:blip r:embed="rId2">
            <a:extLst/>
          </a:blip>
          <a:srcRect l="3644"/>
          <a:stretch>
            <a:fillRect/>
          </a:stretch>
        </p:blipFill>
        <p:spPr>
          <a:xfrm>
            <a:off x="0" y="2669684"/>
            <a:ext cx="4035670" cy="4188316"/>
          </a:xfrm>
          <a:prstGeom prst="rect">
            <a:avLst/>
          </a:prstGeom>
          <a:ln w="12700">
            <a:miter lim="400000"/>
          </a:ln>
        </p:spPr>
      </p:pic>
      <p:pic>
        <p:nvPicPr>
          <p:cNvPr id="33" name="Picture 6" descr="Picture 6"/>
          <p:cNvPicPr>
            <a:picLocks noChangeAspect="1"/>
          </p:cNvPicPr>
          <p:nvPr/>
        </p:nvPicPr>
        <p:blipFill>
          <a:blip r:embed="rId3">
            <a:extLst/>
          </a:blip>
          <a:srcRect l="35640"/>
          <a:stretch>
            <a:fillRect/>
          </a:stretch>
        </p:blipFill>
        <p:spPr>
          <a:xfrm>
            <a:off x="-1" y="2892346"/>
            <a:ext cx="1522414" cy="2365454"/>
          </a:xfrm>
          <a:prstGeom prst="rect">
            <a:avLst/>
          </a:prstGeom>
          <a:ln w="12700">
            <a:miter lim="400000"/>
          </a:ln>
        </p:spPr>
      </p:pic>
      <p:sp>
        <p:nvSpPr>
          <p:cNvPr id="34" name="Oval 15"/>
          <p:cNvSpPr/>
          <p:nvPr/>
        </p:nvSpPr>
        <p:spPr>
          <a:xfrm>
            <a:off x="8609011" y="1676400"/>
            <a:ext cx="2819401" cy="2819400"/>
          </a:xfrm>
          <a:prstGeom prst="ellipse">
            <a:avLst/>
          </a:prstGeom>
          <a:gradFill>
            <a:gsLst>
              <a:gs pos="0">
                <a:schemeClr val="accent5">
                  <a:alpha val="7000"/>
                </a:schemeClr>
              </a:gs>
              <a:gs pos="36000">
                <a:schemeClr val="accent5">
                  <a:alpha val="6000"/>
                </a:schemeClr>
              </a:gs>
              <a:gs pos="69000">
                <a:schemeClr val="accent5">
                  <a:alpha val="0"/>
                </a:schemeClr>
              </a:gs>
            </a:gsLst>
            <a:path path="circle">
              <a:fillToRect l="37721" t="-19636" r="62278" b="119636"/>
            </a:path>
          </a:gra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35" name="Picture 8" descr="Picture 8"/>
          <p:cNvPicPr>
            <a:picLocks noChangeAspect="1"/>
          </p:cNvPicPr>
          <p:nvPr/>
        </p:nvPicPr>
        <p:blipFill>
          <a:blip r:embed="rId4">
            <a:extLst/>
          </a:blip>
          <a:srcRect t="28812"/>
          <a:stretch>
            <a:fillRect/>
          </a:stretch>
        </p:blipFill>
        <p:spPr>
          <a:xfrm>
            <a:off x="7999411" y="0"/>
            <a:ext cx="1603388" cy="1141407"/>
          </a:xfrm>
          <a:prstGeom prst="rect">
            <a:avLst/>
          </a:prstGeom>
          <a:ln w="12700">
            <a:miter lim="400000"/>
          </a:ln>
        </p:spPr>
      </p:pic>
      <p:pic>
        <p:nvPicPr>
          <p:cNvPr id="36" name="Picture 9" descr="Picture 9"/>
          <p:cNvPicPr>
            <a:picLocks noChangeAspect="1"/>
          </p:cNvPicPr>
          <p:nvPr/>
        </p:nvPicPr>
        <p:blipFill>
          <a:blip r:embed="rId5">
            <a:extLst/>
          </a:blip>
          <a:srcRect b="23320"/>
          <a:stretch>
            <a:fillRect/>
          </a:stretch>
        </p:blipFill>
        <p:spPr>
          <a:xfrm>
            <a:off x="8609011" y="6096000"/>
            <a:ext cx="993735" cy="762000"/>
          </a:xfrm>
          <a:prstGeom prst="rect">
            <a:avLst/>
          </a:prstGeom>
          <a:ln w="12700">
            <a:miter lim="400000"/>
          </a:ln>
        </p:spPr>
      </p:pic>
      <p:sp>
        <p:nvSpPr>
          <p:cNvPr id="37" name="Rectangle 13"/>
          <p:cNvSpPr/>
          <p:nvPr/>
        </p:nvSpPr>
        <p:spPr>
          <a:xfrm>
            <a:off x="10437811" y="0"/>
            <a:ext cx="685801" cy="1143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8" name="Title Text"/>
          <p:cNvSpPr txBox="1">
            <a:spLocks noGrp="1"/>
          </p:cNvSpPr>
          <p:nvPr>
            <p:ph type="title"/>
          </p:nvPr>
        </p:nvSpPr>
        <p:spPr>
          <a:xfrm>
            <a:off x="646110" y="452718"/>
            <a:ext cx="9404724" cy="140053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39" name="Body Level One…"/>
          <p:cNvSpPr txBox="1">
            <a:spLocks noGrp="1"/>
          </p:cNvSpPr>
          <p:nvPr>
            <p:ph type="body" idx="1"/>
          </p:nvPr>
        </p:nvSpPr>
        <p:spPr>
          <a:xfrm>
            <a:off x="1103312" y="2052917"/>
            <a:ext cx="8946541" cy="4195483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Content 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7" descr="Picture 7"/>
          <p:cNvPicPr>
            <a:picLocks noChangeAspect="1"/>
          </p:cNvPicPr>
          <p:nvPr/>
        </p:nvPicPr>
        <p:blipFill>
          <a:blip r:embed="rId2">
            <a:extLst/>
          </a:blip>
          <a:srcRect l="3644"/>
          <a:stretch>
            <a:fillRect/>
          </a:stretch>
        </p:blipFill>
        <p:spPr>
          <a:xfrm>
            <a:off x="0" y="2669684"/>
            <a:ext cx="4035670" cy="4188316"/>
          </a:xfrm>
          <a:prstGeom prst="rect">
            <a:avLst/>
          </a:prstGeom>
          <a:ln w="12700">
            <a:miter lim="400000"/>
          </a:ln>
        </p:spPr>
      </p:pic>
      <p:pic>
        <p:nvPicPr>
          <p:cNvPr id="48" name="Picture 6" descr="Picture 6"/>
          <p:cNvPicPr>
            <a:picLocks noChangeAspect="1"/>
          </p:cNvPicPr>
          <p:nvPr/>
        </p:nvPicPr>
        <p:blipFill>
          <a:blip r:embed="rId3">
            <a:extLst/>
          </a:blip>
          <a:srcRect l="35640"/>
          <a:stretch>
            <a:fillRect/>
          </a:stretch>
        </p:blipFill>
        <p:spPr>
          <a:xfrm>
            <a:off x="-1" y="2892346"/>
            <a:ext cx="1522414" cy="2365454"/>
          </a:xfrm>
          <a:prstGeom prst="rect">
            <a:avLst/>
          </a:prstGeom>
          <a:ln w="12700">
            <a:miter lim="400000"/>
          </a:ln>
        </p:spPr>
      </p:pic>
      <p:sp>
        <p:nvSpPr>
          <p:cNvPr id="49" name="Oval 15"/>
          <p:cNvSpPr/>
          <p:nvPr/>
        </p:nvSpPr>
        <p:spPr>
          <a:xfrm>
            <a:off x="8609011" y="1676400"/>
            <a:ext cx="2819401" cy="2819400"/>
          </a:xfrm>
          <a:prstGeom prst="ellipse">
            <a:avLst/>
          </a:prstGeom>
          <a:gradFill>
            <a:gsLst>
              <a:gs pos="0">
                <a:schemeClr val="accent5">
                  <a:alpha val="7000"/>
                </a:schemeClr>
              </a:gs>
              <a:gs pos="36000">
                <a:schemeClr val="accent5">
                  <a:alpha val="6000"/>
                </a:schemeClr>
              </a:gs>
              <a:gs pos="69000">
                <a:schemeClr val="accent5">
                  <a:alpha val="0"/>
                </a:schemeClr>
              </a:gs>
            </a:gsLst>
            <a:path path="circle">
              <a:fillToRect l="37721" t="-19636" r="62278" b="119636"/>
            </a:path>
          </a:gra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50" name="Picture 8" descr="Picture 8"/>
          <p:cNvPicPr>
            <a:picLocks noChangeAspect="1"/>
          </p:cNvPicPr>
          <p:nvPr/>
        </p:nvPicPr>
        <p:blipFill>
          <a:blip r:embed="rId4">
            <a:extLst/>
          </a:blip>
          <a:srcRect t="28812"/>
          <a:stretch>
            <a:fillRect/>
          </a:stretch>
        </p:blipFill>
        <p:spPr>
          <a:xfrm>
            <a:off x="7999411" y="0"/>
            <a:ext cx="1603388" cy="1141407"/>
          </a:xfrm>
          <a:prstGeom prst="rect">
            <a:avLst/>
          </a:prstGeom>
          <a:ln w="12700">
            <a:miter lim="400000"/>
          </a:ln>
        </p:spPr>
      </p:pic>
      <p:pic>
        <p:nvPicPr>
          <p:cNvPr id="51" name="Picture 9" descr="Picture 9"/>
          <p:cNvPicPr>
            <a:picLocks noChangeAspect="1"/>
          </p:cNvPicPr>
          <p:nvPr/>
        </p:nvPicPr>
        <p:blipFill>
          <a:blip r:embed="rId5">
            <a:extLst/>
          </a:blip>
          <a:srcRect b="23320"/>
          <a:stretch>
            <a:fillRect/>
          </a:stretch>
        </p:blipFill>
        <p:spPr>
          <a:xfrm>
            <a:off x="8609011" y="6096000"/>
            <a:ext cx="993735" cy="762000"/>
          </a:xfrm>
          <a:prstGeom prst="rect">
            <a:avLst/>
          </a:prstGeom>
          <a:ln w="12700">
            <a:miter lim="400000"/>
          </a:ln>
        </p:spPr>
      </p:pic>
      <p:sp>
        <p:nvSpPr>
          <p:cNvPr id="52" name="Rectangle 13"/>
          <p:cNvSpPr/>
          <p:nvPr/>
        </p:nvSpPr>
        <p:spPr>
          <a:xfrm>
            <a:off x="10437811" y="0"/>
            <a:ext cx="685801" cy="1143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53" name="Title Text"/>
          <p:cNvSpPr txBox="1">
            <a:spLocks noGrp="1"/>
          </p:cNvSpPr>
          <p:nvPr>
            <p:ph type="title"/>
          </p:nvPr>
        </p:nvSpPr>
        <p:spPr>
          <a:xfrm>
            <a:off x="646110" y="452718"/>
            <a:ext cx="9404724" cy="140053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3B3059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54" name="Body Level One…"/>
          <p:cNvSpPr txBox="1">
            <a:spLocks noGrp="1"/>
          </p:cNvSpPr>
          <p:nvPr>
            <p:ph type="body" idx="1"/>
          </p:nvPr>
        </p:nvSpPr>
        <p:spPr>
          <a:xfrm>
            <a:off x="1103312" y="2052917"/>
            <a:ext cx="8946541" cy="419548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Picture 7" descr="Picture 7"/>
          <p:cNvPicPr>
            <a:picLocks noChangeAspect="1"/>
          </p:cNvPicPr>
          <p:nvPr/>
        </p:nvPicPr>
        <p:blipFill>
          <a:blip r:embed="rId2">
            <a:extLst/>
          </a:blip>
          <a:srcRect l="3644"/>
          <a:stretch>
            <a:fillRect/>
          </a:stretch>
        </p:blipFill>
        <p:spPr>
          <a:xfrm>
            <a:off x="0" y="2669684"/>
            <a:ext cx="4035670" cy="4188316"/>
          </a:xfrm>
          <a:prstGeom prst="rect">
            <a:avLst/>
          </a:prstGeom>
          <a:ln w="12700">
            <a:miter lim="400000"/>
          </a:ln>
        </p:spPr>
      </p:pic>
      <p:pic>
        <p:nvPicPr>
          <p:cNvPr id="63" name="Picture 6" descr="Picture 6"/>
          <p:cNvPicPr>
            <a:picLocks noChangeAspect="1"/>
          </p:cNvPicPr>
          <p:nvPr/>
        </p:nvPicPr>
        <p:blipFill>
          <a:blip r:embed="rId3">
            <a:extLst/>
          </a:blip>
          <a:srcRect l="35640"/>
          <a:stretch>
            <a:fillRect/>
          </a:stretch>
        </p:blipFill>
        <p:spPr>
          <a:xfrm>
            <a:off x="-1" y="2892346"/>
            <a:ext cx="1522414" cy="2365454"/>
          </a:xfrm>
          <a:prstGeom prst="rect">
            <a:avLst/>
          </a:prstGeom>
          <a:ln w="12700">
            <a:miter lim="400000"/>
          </a:ln>
        </p:spPr>
      </p:pic>
      <p:sp>
        <p:nvSpPr>
          <p:cNvPr id="64" name="Oval 15"/>
          <p:cNvSpPr/>
          <p:nvPr/>
        </p:nvSpPr>
        <p:spPr>
          <a:xfrm>
            <a:off x="8609011" y="1676400"/>
            <a:ext cx="2819401" cy="2819400"/>
          </a:xfrm>
          <a:prstGeom prst="ellipse">
            <a:avLst/>
          </a:prstGeom>
          <a:gradFill>
            <a:gsLst>
              <a:gs pos="0">
                <a:schemeClr val="accent5">
                  <a:alpha val="7000"/>
                </a:schemeClr>
              </a:gs>
              <a:gs pos="36000">
                <a:schemeClr val="accent5">
                  <a:alpha val="6000"/>
                </a:schemeClr>
              </a:gs>
              <a:gs pos="69000">
                <a:schemeClr val="accent5">
                  <a:alpha val="0"/>
                </a:schemeClr>
              </a:gs>
            </a:gsLst>
            <a:path path="circle">
              <a:fillToRect l="37721" t="-19636" r="62278" b="119636"/>
            </a:path>
          </a:gra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65" name="Picture 8" descr="Picture 8"/>
          <p:cNvPicPr>
            <a:picLocks noChangeAspect="1"/>
          </p:cNvPicPr>
          <p:nvPr/>
        </p:nvPicPr>
        <p:blipFill>
          <a:blip r:embed="rId4">
            <a:extLst/>
          </a:blip>
          <a:srcRect t="28812"/>
          <a:stretch>
            <a:fillRect/>
          </a:stretch>
        </p:blipFill>
        <p:spPr>
          <a:xfrm>
            <a:off x="7999411" y="0"/>
            <a:ext cx="1603388" cy="1141407"/>
          </a:xfrm>
          <a:prstGeom prst="rect">
            <a:avLst/>
          </a:prstGeom>
          <a:ln w="12700">
            <a:miter lim="400000"/>
          </a:ln>
        </p:spPr>
      </p:pic>
      <p:pic>
        <p:nvPicPr>
          <p:cNvPr id="66" name="Picture 9" descr="Picture 9"/>
          <p:cNvPicPr>
            <a:picLocks noChangeAspect="1"/>
          </p:cNvPicPr>
          <p:nvPr/>
        </p:nvPicPr>
        <p:blipFill>
          <a:blip r:embed="rId5">
            <a:extLst/>
          </a:blip>
          <a:srcRect b="23320"/>
          <a:stretch>
            <a:fillRect/>
          </a:stretch>
        </p:blipFill>
        <p:spPr>
          <a:xfrm>
            <a:off x="8609011" y="6096000"/>
            <a:ext cx="993735" cy="762000"/>
          </a:xfrm>
          <a:prstGeom prst="rect">
            <a:avLst/>
          </a:prstGeom>
          <a:ln w="12700">
            <a:miter lim="400000"/>
          </a:ln>
        </p:spPr>
      </p:pic>
      <p:sp>
        <p:nvSpPr>
          <p:cNvPr id="67" name="Rectangle 13"/>
          <p:cNvSpPr/>
          <p:nvPr/>
        </p:nvSpPr>
        <p:spPr>
          <a:xfrm>
            <a:off x="10437811" y="0"/>
            <a:ext cx="685801" cy="1143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8" name="Title Text"/>
          <p:cNvSpPr txBox="1">
            <a:spLocks noGrp="1"/>
          </p:cNvSpPr>
          <p:nvPr>
            <p:ph type="title"/>
          </p:nvPr>
        </p:nvSpPr>
        <p:spPr>
          <a:xfrm>
            <a:off x="1154955" y="2861733"/>
            <a:ext cx="8825658" cy="1915648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t>Title Text</a:t>
            </a:r>
          </a:p>
        </p:txBody>
      </p:sp>
      <p:sp>
        <p:nvSpPr>
          <p:cNvPr id="6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54954" y="4777380"/>
            <a:ext cx="8825660" cy="860401"/>
          </a:xfrm>
          <a:prstGeom prst="rect">
            <a:avLst/>
          </a:prstGeom>
        </p:spPr>
        <p:txBody>
          <a:bodyPr/>
          <a:lstStyle>
            <a:lvl1pPr marL="0" indent="0">
              <a:buClrTx/>
              <a:buSzTx/>
              <a:buNone/>
              <a:defRPr cap="all">
                <a:solidFill>
                  <a:srgbClr val="EF53A5"/>
                </a:solidFill>
              </a:defRPr>
            </a:lvl1pPr>
            <a:lvl2pPr marL="0" indent="457200">
              <a:buClrTx/>
              <a:buSzTx/>
              <a:buNone/>
              <a:defRPr cap="all">
                <a:solidFill>
                  <a:srgbClr val="EF53A5"/>
                </a:solidFill>
              </a:defRPr>
            </a:lvl2pPr>
            <a:lvl3pPr marL="0" indent="914400">
              <a:buClrTx/>
              <a:buSzTx/>
              <a:buNone/>
              <a:defRPr cap="all">
                <a:solidFill>
                  <a:srgbClr val="EF53A5"/>
                </a:solidFill>
              </a:defRPr>
            </a:lvl3pPr>
            <a:lvl4pPr marL="0" indent="1371600">
              <a:buClrTx/>
              <a:buSzTx/>
              <a:buNone/>
              <a:defRPr cap="all">
                <a:solidFill>
                  <a:srgbClr val="EF53A5"/>
                </a:solidFill>
              </a:defRPr>
            </a:lvl4pPr>
            <a:lvl5pPr marL="0" indent="1828800">
              <a:buClrTx/>
              <a:buSzTx/>
              <a:buNone/>
              <a:defRPr cap="all">
                <a:solidFill>
                  <a:srgbClr val="EF53A5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Picture 7" descr="Picture 7"/>
          <p:cNvPicPr>
            <a:picLocks noChangeAspect="1"/>
          </p:cNvPicPr>
          <p:nvPr/>
        </p:nvPicPr>
        <p:blipFill>
          <a:blip r:embed="rId2">
            <a:extLst/>
          </a:blip>
          <a:srcRect l="3644"/>
          <a:stretch>
            <a:fillRect/>
          </a:stretch>
        </p:blipFill>
        <p:spPr>
          <a:xfrm>
            <a:off x="0" y="2669684"/>
            <a:ext cx="4035670" cy="4188316"/>
          </a:xfrm>
          <a:prstGeom prst="rect">
            <a:avLst/>
          </a:prstGeom>
          <a:ln w="12700">
            <a:miter lim="400000"/>
          </a:ln>
        </p:spPr>
      </p:pic>
      <p:pic>
        <p:nvPicPr>
          <p:cNvPr id="78" name="Picture 6" descr="Picture 6"/>
          <p:cNvPicPr>
            <a:picLocks noChangeAspect="1"/>
          </p:cNvPicPr>
          <p:nvPr/>
        </p:nvPicPr>
        <p:blipFill>
          <a:blip r:embed="rId3">
            <a:extLst/>
          </a:blip>
          <a:srcRect l="35640"/>
          <a:stretch>
            <a:fillRect/>
          </a:stretch>
        </p:blipFill>
        <p:spPr>
          <a:xfrm>
            <a:off x="-1" y="2892346"/>
            <a:ext cx="1522414" cy="2365454"/>
          </a:xfrm>
          <a:prstGeom prst="rect">
            <a:avLst/>
          </a:prstGeom>
          <a:ln w="12700">
            <a:miter lim="400000"/>
          </a:ln>
        </p:spPr>
      </p:pic>
      <p:sp>
        <p:nvSpPr>
          <p:cNvPr id="79" name="Oval 15"/>
          <p:cNvSpPr/>
          <p:nvPr/>
        </p:nvSpPr>
        <p:spPr>
          <a:xfrm>
            <a:off x="8609011" y="1676400"/>
            <a:ext cx="2819401" cy="2819400"/>
          </a:xfrm>
          <a:prstGeom prst="ellipse">
            <a:avLst/>
          </a:prstGeom>
          <a:gradFill>
            <a:gsLst>
              <a:gs pos="0">
                <a:schemeClr val="accent5">
                  <a:alpha val="7000"/>
                </a:schemeClr>
              </a:gs>
              <a:gs pos="36000">
                <a:schemeClr val="accent5">
                  <a:alpha val="6000"/>
                </a:schemeClr>
              </a:gs>
              <a:gs pos="69000">
                <a:schemeClr val="accent5">
                  <a:alpha val="0"/>
                </a:schemeClr>
              </a:gs>
            </a:gsLst>
            <a:path path="circle">
              <a:fillToRect l="37721" t="-19636" r="62278" b="119636"/>
            </a:path>
          </a:gra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80" name="Picture 8" descr="Picture 8"/>
          <p:cNvPicPr>
            <a:picLocks noChangeAspect="1"/>
          </p:cNvPicPr>
          <p:nvPr/>
        </p:nvPicPr>
        <p:blipFill>
          <a:blip r:embed="rId4">
            <a:extLst/>
          </a:blip>
          <a:srcRect t="28812"/>
          <a:stretch>
            <a:fillRect/>
          </a:stretch>
        </p:blipFill>
        <p:spPr>
          <a:xfrm>
            <a:off x="7999411" y="0"/>
            <a:ext cx="1603388" cy="1141407"/>
          </a:xfrm>
          <a:prstGeom prst="rect">
            <a:avLst/>
          </a:prstGeom>
          <a:ln w="12700">
            <a:miter lim="400000"/>
          </a:ln>
        </p:spPr>
      </p:pic>
      <p:pic>
        <p:nvPicPr>
          <p:cNvPr id="81" name="Picture 9" descr="Picture 9"/>
          <p:cNvPicPr>
            <a:picLocks noChangeAspect="1"/>
          </p:cNvPicPr>
          <p:nvPr/>
        </p:nvPicPr>
        <p:blipFill>
          <a:blip r:embed="rId5">
            <a:extLst/>
          </a:blip>
          <a:srcRect b="23320"/>
          <a:stretch>
            <a:fillRect/>
          </a:stretch>
        </p:blipFill>
        <p:spPr>
          <a:xfrm>
            <a:off x="8609011" y="6096000"/>
            <a:ext cx="993735" cy="762000"/>
          </a:xfrm>
          <a:prstGeom prst="rect">
            <a:avLst/>
          </a:prstGeom>
          <a:ln w="12700">
            <a:miter lim="400000"/>
          </a:ln>
        </p:spPr>
      </p:pic>
      <p:sp>
        <p:nvSpPr>
          <p:cNvPr id="82" name="Rectangle 13"/>
          <p:cNvSpPr/>
          <p:nvPr/>
        </p:nvSpPr>
        <p:spPr>
          <a:xfrm>
            <a:off x="10437811" y="0"/>
            <a:ext cx="685801" cy="1143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3" name="Title Text"/>
          <p:cNvSpPr txBox="1">
            <a:spLocks noGrp="1"/>
          </p:cNvSpPr>
          <p:nvPr>
            <p:ph type="title"/>
          </p:nvPr>
        </p:nvSpPr>
        <p:spPr>
          <a:xfrm>
            <a:off x="646110" y="452718"/>
            <a:ext cx="9404724" cy="140053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84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103312" y="2060575"/>
            <a:ext cx="4396340" cy="4195763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 marL="778668" indent="-321468">
              <a:defRPr sz="1800"/>
            </a:lvl2pPr>
            <a:lvl3pPr marL="1208314" indent="-293914">
              <a:defRPr sz="1800"/>
            </a:lvl3pPr>
            <a:lvl4pPr marL="1714500" indent="-342900">
              <a:defRPr sz="1800"/>
            </a:lvl4pPr>
            <a:lvl5pPr marL="2171700" indent="-342900">
              <a:defRPr sz="1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Picture 7" descr="Picture 7"/>
          <p:cNvPicPr>
            <a:picLocks noChangeAspect="1"/>
          </p:cNvPicPr>
          <p:nvPr/>
        </p:nvPicPr>
        <p:blipFill>
          <a:blip r:embed="rId2">
            <a:extLst/>
          </a:blip>
          <a:srcRect l="3644"/>
          <a:stretch>
            <a:fillRect/>
          </a:stretch>
        </p:blipFill>
        <p:spPr>
          <a:xfrm>
            <a:off x="0" y="2669684"/>
            <a:ext cx="4035670" cy="4188316"/>
          </a:xfrm>
          <a:prstGeom prst="rect">
            <a:avLst/>
          </a:prstGeom>
          <a:ln w="12700">
            <a:miter lim="400000"/>
          </a:ln>
        </p:spPr>
      </p:pic>
      <p:pic>
        <p:nvPicPr>
          <p:cNvPr id="93" name="Picture 6" descr="Picture 6"/>
          <p:cNvPicPr>
            <a:picLocks noChangeAspect="1"/>
          </p:cNvPicPr>
          <p:nvPr/>
        </p:nvPicPr>
        <p:blipFill>
          <a:blip r:embed="rId3">
            <a:extLst/>
          </a:blip>
          <a:srcRect l="35640"/>
          <a:stretch>
            <a:fillRect/>
          </a:stretch>
        </p:blipFill>
        <p:spPr>
          <a:xfrm>
            <a:off x="-1" y="2892346"/>
            <a:ext cx="1522414" cy="2365454"/>
          </a:xfrm>
          <a:prstGeom prst="rect">
            <a:avLst/>
          </a:prstGeom>
          <a:ln w="12700">
            <a:miter lim="400000"/>
          </a:ln>
        </p:spPr>
      </p:pic>
      <p:sp>
        <p:nvSpPr>
          <p:cNvPr id="94" name="Oval 15"/>
          <p:cNvSpPr/>
          <p:nvPr/>
        </p:nvSpPr>
        <p:spPr>
          <a:xfrm>
            <a:off x="8609011" y="1676400"/>
            <a:ext cx="2819401" cy="2819400"/>
          </a:xfrm>
          <a:prstGeom prst="ellipse">
            <a:avLst/>
          </a:prstGeom>
          <a:gradFill>
            <a:gsLst>
              <a:gs pos="0">
                <a:schemeClr val="accent5">
                  <a:alpha val="7000"/>
                </a:schemeClr>
              </a:gs>
              <a:gs pos="36000">
                <a:schemeClr val="accent5">
                  <a:alpha val="6000"/>
                </a:schemeClr>
              </a:gs>
              <a:gs pos="69000">
                <a:schemeClr val="accent5">
                  <a:alpha val="0"/>
                </a:schemeClr>
              </a:gs>
            </a:gsLst>
            <a:path path="circle">
              <a:fillToRect l="37721" t="-19636" r="62278" b="119636"/>
            </a:path>
          </a:gra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95" name="Picture 8" descr="Picture 8"/>
          <p:cNvPicPr>
            <a:picLocks noChangeAspect="1"/>
          </p:cNvPicPr>
          <p:nvPr/>
        </p:nvPicPr>
        <p:blipFill>
          <a:blip r:embed="rId4">
            <a:extLst/>
          </a:blip>
          <a:srcRect t="28812"/>
          <a:stretch>
            <a:fillRect/>
          </a:stretch>
        </p:blipFill>
        <p:spPr>
          <a:xfrm>
            <a:off x="7999411" y="0"/>
            <a:ext cx="1603388" cy="1141407"/>
          </a:xfrm>
          <a:prstGeom prst="rect">
            <a:avLst/>
          </a:prstGeom>
          <a:ln w="12700">
            <a:miter lim="400000"/>
          </a:ln>
        </p:spPr>
      </p:pic>
      <p:pic>
        <p:nvPicPr>
          <p:cNvPr id="96" name="Picture 9" descr="Picture 9"/>
          <p:cNvPicPr>
            <a:picLocks noChangeAspect="1"/>
          </p:cNvPicPr>
          <p:nvPr/>
        </p:nvPicPr>
        <p:blipFill>
          <a:blip r:embed="rId5">
            <a:extLst/>
          </a:blip>
          <a:srcRect b="23320"/>
          <a:stretch>
            <a:fillRect/>
          </a:stretch>
        </p:blipFill>
        <p:spPr>
          <a:xfrm>
            <a:off x="8609011" y="6096000"/>
            <a:ext cx="993735" cy="762000"/>
          </a:xfrm>
          <a:prstGeom prst="rect">
            <a:avLst/>
          </a:prstGeom>
          <a:ln w="12700">
            <a:miter lim="400000"/>
          </a:ln>
        </p:spPr>
      </p:pic>
      <p:sp>
        <p:nvSpPr>
          <p:cNvPr id="97" name="Rectangle 13"/>
          <p:cNvSpPr/>
          <p:nvPr/>
        </p:nvSpPr>
        <p:spPr>
          <a:xfrm>
            <a:off x="10437811" y="0"/>
            <a:ext cx="685801" cy="1143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8" name="Title Text"/>
          <p:cNvSpPr txBox="1">
            <a:spLocks noGrp="1"/>
          </p:cNvSpPr>
          <p:nvPr>
            <p:ph type="title"/>
          </p:nvPr>
        </p:nvSpPr>
        <p:spPr>
          <a:xfrm>
            <a:off x="646110" y="452718"/>
            <a:ext cx="9404724" cy="140053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9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03312" y="1905000"/>
            <a:ext cx="4396339" cy="576263"/>
          </a:xfrm>
          <a:prstGeom prst="rect">
            <a:avLst/>
          </a:prstGeom>
        </p:spPr>
        <p:txBody>
          <a:bodyPr anchor="b"/>
          <a:lstStyle>
            <a:lvl1pPr marL="0" indent="0">
              <a:buClrTx/>
              <a:buSzTx/>
              <a:buNone/>
              <a:defRPr sz="2400">
                <a:solidFill>
                  <a:srgbClr val="EF53A5"/>
                </a:solidFill>
              </a:defRPr>
            </a:lvl1pPr>
            <a:lvl2pPr marL="0" indent="457200">
              <a:buClrTx/>
              <a:buSzTx/>
              <a:buNone/>
              <a:defRPr sz="2400">
                <a:solidFill>
                  <a:srgbClr val="EF53A5"/>
                </a:solidFill>
              </a:defRPr>
            </a:lvl2pPr>
            <a:lvl3pPr marL="0" indent="914400">
              <a:buClrTx/>
              <a:buSzTx/>
              <a:buNone/>
              <a:defRPr sz="2400">
                <a:solidFill>
                  <a:srgbClr val="EF53A5"/>
                </a:solidFill>
              </a:defRPr>
            </a:lvl3pPr>
            <a:lvl4pPr marL="0" indent="1371600">
              <a:buClrTx/>
              <a:buSzTx/>
              <a:buNone/>
              <a:defRPr sz="2400">
                <a:solidFill>
                  <a:srgbClr val="EF53A5"/>
                </a:solidFill>
              </a:defRPr>
            </a:lvl4pPr>
            <a:lvl5pPr marL="0" indent="1828800">
              <a:buClrTx/>
              <a:buSzTx/>
              <a:buNone/>
              <a:defRPr sz="2400">
                <a:solidFill>
                  <a:srgbClr val="EF53A5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0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654495" y="1905000"/>
            <a:ext cx="4396340" cy="576263"/>
          </a:xfrm>
          <a:prstGeom prst="rect">
            <a:avLst/>
          </a:prstGeom>
        </p:spPr>
        <p:txBody>
          <a:bodyPr anchor="b"/>
          <a:lstStyle/>
          <a:p>
            <a:pPr marL="0" indent="0">
              <a:buClrTx/>
              <a:buSzTx/>
              <a:buNone/>
              <a:defRPr sz="2400">
                <a:solidFill>
                  <a:srgbClr val="EF53A5"/>
                </a:solidFill>
              </a:defRPr>
            </a:pPr>
            <a:endParaRPr/>
          </a:p>
        </p:txBody>
      </p:sp>
      <p:sp>
        <p:nvSpPr>
          <p:cNvPr id="10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Picture 7" descr="Picture 7"/>
          <p:cNvPicPr>
            <a:picLocks noChangeAspect="1"/>
          </p:cNvPicPr>
          <p:nvPr/>
        </p:nvPicPr>
        <p:blipFill>
          <a:blip r:embed="rId2">
            <a:extLst/>
          </a:blip>
          <a:srcRect l="3644"/>
          <a:stretch>
            <a:fillRect/>
          </a:stretch>
        </p:blipFill>
        <p:spPr>
          <a:xfrm>
            <a:off x="0" y="2669684"/>
            <a:ext cx="4035670" cy="4188316"/>
          </a:xfrm>
          <a:prstGeom prst="rect">
            <a:avLst/>
          </a:prstGeom>
          <a:ln w="12700">
            <a:miter lim="400000"/>
          </a:ln>
        </p:spPr>
      </p:pic>
      <p:pic>
        <p:nvPicPr>
          <p:cNvPr id="109" name="Picture 6" descr="Picture 6"/>
          <p:cNvPicPr>
            <a:picLocks noChangeAspect="1"/>
          </p:cNvPicPr>
          <p:nvPr/>
        </p:nvPicPr>
        <p:blipFill>
          <a:blip r:embed="rId3">
            <a:extLst/>
          </a:blip>
          <a:srcRect l="35640"/>
          <a:stretch>
            <a:fillRect/>
          </a:stretch>
        </p:blipFill>
        <p:spPr>
          <a:xfrm>
            <a:off x="-1" y="2892346"/>
            <a:ext cx="1522414" cy="2365454"/>
          </a:xfrm>
          <a:prstGeom prst="rect">
            <a:avLst/>
          </a:prstGeom>
          <a:ln w="12700">
            <a:miter lim="400000"/>
          </a:ln>
        </p:spPr>
      </p:pic>
      <p:sp>
        <p:nvSpPr>
          <p:cNvPr id="110" name="Oval 15"/>
          <p:cNvSpPr/>
          <p:nvPr/>
        </p:nvSpPr>
        <p:spPr>
          <a:xfrm>
            <a:off x="8609011" y="1676400"/>
            <a:ext cx="2819401" cy="2819400"/>
          </a:xfrm>
          <a:prstGeom prst="ellipse">
            <a:avLst/>
          </a:prstGeom>
          <a:gradFill>
            <a:gsLst>
              <a:gs pos="0">
                <a:schemeClr val="accent5">
                  <a:alpha val="7000"/>
                </a:schemeClr>
              </a:gs>
              <a:gs pos="36000">
                <a:schemeClr val="accent5">
                  <a:alpha val="6000"/>
                </a:schemeClr>
              </a:gs>
              <a:gs pos="69000">
                <a:schemeClr val="accent5">
                  <a:alpha val="0"/>
                </a:schemeClr>
              </a:gs>
            </a:gsLst>
            <a:path path="circle">
              <a:fillToRect l="37721" t="-19636" r="62278" b="119636"/>
            </a:path>
          </a:gra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11" name="Picture 8" descr="Picture 8"/>
          <p:cNvPicPr>
            <a:picLocks noChangeAspect="1"/>
          </p:cNvPicPr>
          <p:nvPr/>
        </p:nvPicPr>
        <p:blipFill>
          <a:blip r:embed="rId4">
            <a:extLst/>
          </a:blip>
          <a:srcRect t="28812"/>
          <a:stretch>
            <a:fillRect/>
          </a:stretch>
        </p:blipFill>
        <p:spPr>
          <a:xfrm>
            <a:off x="7999411" y="0"/>
            <a:ext cx="1603388" cy="1141407"/>
          </a:xfrm>
          <a:prstGeom prst="rect">
            <a:avLst/>
          </a:prstGeom>
          <a:ln w="12700">
            <a:miter lim="400000"/>
          </a:ln>
        </p:spPr>
      </p:pic>
      <p:pic>
        <p:nvPicPr>
          <p:cNvPr id="112" name="Picture 9" descr="Picture 9"/>
          <p:cNvPicPr>
            <a:picLocks noChangeAspect="1"/>
          </p:cNvPicPr>
          <p:nvPr/>
        </p:nvPicPr>
        <p:blipFill>
          <a:blip r:embed="rId5">
            <a:extLst/>
          </a:blip>
          <a:srcRect b="23320"/>
          <a:stretch>
            <a:fillRect/>
          </a:stretch>
        </p:blipFill>
        <p:spPr>
          <a:xfrm>
            <a:off x="8609011" y="6096000"/>
            <a:ext cx="993735" cy="762000"/>
          </a:xfrm>
          <a:prstGeom prst="rect">
            <a:avLst/>
          </a:prstGeom>
          <a:ln w="12700">
            <a:miter lim="400000"/>
          </a:ln>
        </p:spPr>
      </p:pic>
      <p:sp>
        <p:nvSpPr>
          <p:cNvPr id="113" name="Rectangle 13"/>
          <p:cNvSpPr/>
          <p:nvPr/>
        </p:nvSpPr>
        <p:spPr>
          <a:xfrm>
            <a:off x="10437811" y="0"/>
            <a:ext cx="685801" cy="1143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4" name="Title Text"/>
          <p:cNvSpPr txBox="1">
            <a:spLocks noGrp="1"/>
          </p:cNvSpPr>
          <p:nvPr>
            <p:ph type="title"/>
          </p:nvPr>
        </p:nvSpPr>
        <p:spPr>
          <a:xfrm>
            <a:off x="646110" y="452718"/>
            <a:ext cx="9404724" cy="140053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11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Picture 7" descr="Picture 7"/>
          <p:cNvPicPr>
            <a:picLocks noChangeAspect="1"/>
          </p:cNvPicPr>
          <p:nvPr/>
        </p:nvPicPr>
        <p:blipFill>
          <a:blip r:embed="rId2">
            <a:extLst/>
          </a:blip>
          <a:srcRect l="3644"/>
          <a:stretch>
            <a:fillRect/>
          </a:stretch>
        </p:blipFill>
        <p:spPr>
          <a:xfrm>
            <a:off x="0" y="2669684"/>
            <a:ext cx="4035670" cy="4188316"/>
          </a:xfrm>
          <a:prstGeom prst="rect">
            <a:avLst/>
          </a:prstGeom>
          <a:ln w="12700">
            <a:miter lim="400000"/>
          </a:ln>
        </p:spPr>
      </p:pic>
      <p:pic>
        <p:nvPicPr>
          <p:cNvPr id="130" name="Picture 6" descr="Picture 6"/>
          <p:cNvPicPr>
            <a:picLocks noChangeAspect="1"/>
          </p:cNvPicPr>
          <p:nvPr/>
        </p:nvPicPr>
        <p:blipFill>
          <a:blip r:embed="rId3">
            <a:extLst/>
          </a:blip>
          <a:srcRect l="35640"/>
          <a:stretch>
            <a:fillRect/>
          </a:stretch>
        </p:blipFill>
        <p:spPr>
          <a:xfrm>
            <a:off x="-1" y="2892346"/>
            <a:ext cx="1522414" cy="2365454"/>
          </a:xfrm>
          <a:prstGeom prst="rect">
            <a:avLst/>
          </a:prstGeom>
          <a:ln w="12700">
            <a:miter lim="400000"/>
          </a:ln>
        </p:spPr>
      </p:pic>
      <p:sp>
        <p:nvSpPr>
          <p:cNvPr id="131" name="Oval 15"/>
          <p:cNvSpPr/>
          <p:nvPr/>
        </p:nvSpPr>
        <p:spPr>
          <a:xfrm>
            <a:off x="8609011" y="1676400"/>
            <a:ext cx="2819401" cy="2819400"/>
          </a:xfrm>
          <a:prstGeom prst="ellipse">
            <a:avLst/>
          </a:prstGeom>
          <a:gradFill>
            <a:gsLst>
              <a:gs pos="0">
                <a:schemeClr val="accent5">
                  <a:alpha val="7000"/>
                </a:schemeClr>
              </a:gs>
              <a:gs pos="36000">
                <a:schemeClr val="accent5">
                  <a:alpha val="6000"/>
                </a:schemeClr>
              </a:gs>
              <a:gs pos="69000">
                <a:schemeClr val="accent5">
                  <a:alpha val="0"/>
                </a:schemeClr>
              </a:gs>
            </a:gsLst>
            <a:path path="circle">
              <a:fillToRect l="37721" t="-19636" r="62278" b="119636"/>
            </a:path>
          </a:gra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32" name="Picture 8" descr="Picture 8"/>
          <p:cNvPicPr>
            <a:picLocks noChangeAspect="1"/>
          </p:cNvPicPr>
          <p:nvPr/>
        </p:nvPicPr>
        <p:blipFill>
          <a:blip r:embed="rId4">
            <a:extLst/>
          </a:blip>
          <a:srcRect t="28812"/>
          <a:stretch>
            <a:fillRect/>
          </a:stretch>
        </p:blipFill>
        <p:spPr>
          <a:xfrm>
            <a:off x="7999411" y="0"/>
            <a:ext cx="1603388" cy="1141407"/>
          </a:xfrm>
          <a:prstGeom prst="rect">
            <a:avLst/>
          </a:prstGeom>
          <a:ln w="12700">
            <a:miter lim="400000"/>
          </a:ln>
        </p:spPr>
      </p:pic>
      <p:pic>
        <p:nvPicPr>
          <p:cNvPr id="133" name="Picture 9" descr="Picture 9"/>
          <p:cNvPicPr>
            <a:picLocks noChangeAspect="1"/>
          </p:cNvPicPr>
          <p:nvPr/>
        </p:nvPicPr>
        <p:blipFill>
          <a:blip r:embed="rId5">
            <a:extLst/>
          </a:blip>
          <a:srcRect b="23320"/>
          <a:stretch>
            <a:fillRect/>
          </a:stretch>
        </p:blipFill>
        <p:spPr>
          <a:xfrm>
            <a:off x="8609011" y="6096000"/>
            <a:ext cx="993735" cy="762000"/>
          </a:xfrm>
          <a:prstGeom prst="rect">
            <a:avLst/>
          </a:prstGeom>
          <a:ln w="12700">
            <a:miter lim="400000"/>
          </a:ln>
        </p:spPr>
      </p:pic>
      <p:sp>
        <p:nvSpPr>
          <p:cNvPr id="134" name="Rectangle 13"/>
          <p:cNvSpPr/>
          <p:nvPr/>
        </p:nvSpPr>
        <p:spPr>
          <a:xfrm>
            <a:off x="10437811" y="0"/>
            <a:ext cx="685801" cy="1143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5" name="Title Text"/>
          <p:cNvSpPr txBox="1">
            <a:spLocks noGrp="1"/>
          </p:cNvSpPr>
          <p:nvPr>
            <p:ph type="title"/>
          </p:nvPr>
        </p:nvSpPr>
        <p:spPr>
          <a:xfrm>
            <a:off x="1154954" y="1447800"/>
            <a:ext cx="3401063" cy="144780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136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4784616" y="1447800"/>
            <a:ext cx="5195998" cy="4572000"/>
          </a:xfrm>
          <a:prstGeom prst="rect">
            <a:avLst/>
          </a:prstGeom>
        </p:spPr>
        <p:txBody>
          <a:bodyPr anchor="ctr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7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1154954" y="3129279"/>
            <a:ext cx="3401064" cy="2895600"/>
          </a:xfrm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None/>
              <a:defRPr sz="1400"/>
            </a:pPr>
            <a:endParaRPr/>
          </a:p>
        </p:txBody>
      </p:sp>
      <p:sp>
        <p:nvSpPr>
          <p:cNvPr id="13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image" Target="../media/image1.png"/><Relationship Id="rId21" Type="http://schemas.openxmlformats.org/officeDocument/2006/relationships/image" Target="../media/image2.png"/><Relationship Id="rId22" Type="http://schemas.openxmlformats.org/officeDocument/2006/relationships/image" Target="../media/image3.png"/><Relationship Id="rId23" Type="http://schemas.openxmlformats.org/officeDocument/2006/relationships/image" Target="../media/image4.png"/><Relationship Id="rId24" Type="http://schemas.openxmlformats.org/officeDocument/2006/relationships/image" Target="../media/image5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0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7" descr="Picture 7"/>
          <p:cNvPicPr>
            <a:picLocks noChangeAspect="1"/>
          </p:cNvPicPr>
          <p:nvPr/>
        </p:nvPicPr>
        <p:blipFill>
          <a:blip r:embed="rId21">
            <a:extLst/>
          </a:blip>
          <a:srcRect l="3644"/>
          <a:stretch>
            <a:fillRect/>
          </a:stretch>
        </p:blipFill>
        <p:spPr>
          <a:xfrm>
            <a:off x="0" y="2669684"/>
            <a:ext cx="4035670" cy="4188316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Picture 6" descr="Picture 6"/>
          <p:cNvPicPr>
            <a:picLocks noChangeAspect="1"/>
          </p:cNvPicPr>
          <p:nvPr/>
        </p:nvPicPr>
        <p:blipFill>
          <a:blip r:embed="rId22">
            <a:extLst/>
          </a:blip>
          <a:srcRect l="35640"/>
          <a:stretch>
            <a:fillRect/>
          </a:stretch>
        </p:blipFill>
        <p:spPr>
          <a:xfrm>
            <a:off x="-1" y="2892346"/>
            <a:ext cx="1522414" cy="2365454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Oval 15"/>
          <p:cNvSpPr/>
          <p:nvPr/>
        </p:nvSpPr>
        <p:spPr>
          <a:xfrm>
            <a:off x="8609011" y="1676400"/>
            <a:ext cx="2819401" cy="2819400"/>
          </a:xfrm>
          <a:prstGeom prst="ellipse">
            <a:avLst/>
          </a:prstGeom>
          <a:gradFill>
            <a:gsLst>
              <a:gs pos="0">
                <a:schemeClr val="accent5">
                  <a:alpha val="7000"/>
                </a:schemeClr>
              </a:gs>
              <a:gs pos="36000">
                <a:schemeClr val="accent5">
                  <a:alpha val="6000"/>
                </a:schemeClr>
              </a:gs>
              <a:gs pos="69000">
                <a:schemeClr val="accent5">
                  <a:alpha val="0"/>
                </a:schemeClr>
              </a:gs>
            </a:gsLst>
            <a:path path="circle">
              <a:fillToRect l="37721" t="-19636" r="62278" b="119636"/>
            </a:path>
          </a:gra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5" name="Picture 8" descr="Picture 8"/>
          <p:cNvPicPr>
            <a:picLocks noChangeAspect="1"/>
          </p:cNvPicPr>
          <p:nvPr/>
        </p:nvPicPr>
        <p:blipFill>
          <a:blip r:embed="rId23">
            <a:extLst/>
          </a:blip>
          <a:srcRect t="28812"/>
          <a:stretch>
            <a:fillRect/>
          </a:stretch>
        </p:blipFill>
        <p:spPr>
          <a:xfrm>
            <a:off x="7999411" y="0"/>
            <a:ext cx="1603388" cy="1141407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Picture 9" descr="Picture 9"/>
          <p:cNvPicPr>
            <a:picLocks noChangeAspect="1"/>
          </p:cNvPicPr>
          <p:nvPr/>
        </p:nvPicPr>
        <p:blipFill>
          <a:blip r:embed="rId24">
            <a:extLst/>
          </a:blip>
          <a:srcRect b="23320"/>
          <a:stretch>
            <a:fillRect/>
          </a:stretch>
        </p:blipFill>
        <p:spPr>
          <a:xfrm>
            <a:off x="8609011" y="6096000"/>
            <a:ext cx="993735" cy="762000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Rectangle 13"/>
          <p:cNvSpPr/>
          <p:nvPr/>
        </p:nvSpPr>
        <p:spPr>
          <a:xfrm>
            <a:off x="10437811" y="0"/>
            <a:ext cx="685801" cy="1143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" name="Title Text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109728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/>
          <a:p>
            <a:r>
              <a:t>Title Text</a:t>
            </a:r>
          </a:p>
        </p:txBody>
      </p:sp>
      <p:sp>
        <p:nvSpPr>
          <p:cNvPr id="9" name="Body Level One…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0522496" y="540176"/>
            <a:ext cx="498287" cy="523240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b">
            <a:spAutoFit/>
          </a:bodyPr>
          <a:lstStyle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transition spd="med"/>
  <p:txStyles>
    <p:titleStyle>
      <a:lvl1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EBEBEB"/>
          </a:solidFill>
          <a:uFillTx/>
          <a:latin typeface="+mj-lt"/>
          <a:ea typeface="+mj-ea"/>
          <a:cs typeface="+mj-cs"/>
          <a:sym typeface="Century Gothic"/>
        </a:defRPr>
      </a:lvl1pPr>
      <a:lvl2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EBEBEB"/>
          </a:solidFill>
          <a:uFillTx/>
          <a:latin typeface="+mj-lt"/>
          <a:ea typeface="+mj-ea"/>
          <a:cs typeface="+mj-cs"/>
          <a:sym typeface="Century Gothic"/>
        </a:defRPr>
      </a:lvl2pPr>
      <a:lvl3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EBEBEB"/>
          </a:solidFill>
          <a:uFillTx/>
          <a:latin typeface="+mj-lt"/>
          <a:ea typeface="+mj-ea"/>
          <a:cs typeface="+mj-cs"/>
          <a:sym typeface="Century Gothic"/>
        </a:defRPr>
      </a:lvl3pPr>
      <a:lvl4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EBEBEB"/>
          </a:solidFill>
          <a:uFillTx/>
          <a:latin typeface="+mj-lt"/>
          <a:ea typeface="+mj-ea"/>
          <a:cs typeface="+mj-cs"/>
          <a:sym typeface="Century Gothic"/>
        </a:defRPr>
      </a:lvl4pPr>
      <a:lvl5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EBEBEB"/>
          </a:solidFill>
          <a:uFillTx/>
          <a:latin typeface="+mj-lt"/>
          <a:ea typeface="+mj-ea"/>
          <a:cs typeface="+mj-cs"/>
          <a:sym typeface="Century Gothic"/>
        </a:defRPr>
      </a:lvl5pPr>
      <a:lvl6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EBEBEB"/>
          </a:solidFill>
          <a:uFillTx/>
          <a:latin typeface="+mj-lt"/>
          <a:ea typeface="+mj-ea"/>
          <a:cs typeface="+mj-cs"/>
          <a:sym typeface="Century Gothic"/>
        </a:defRPr>
      </a:lvl6pPr>
      <a:lvl7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EBEBEB"/>
          </a:solidFill>
          <a:uFillTx/>
          <a:latin typeface="+mj-lt"/>
          <a:ea typeface="+mj-ea"/>
          <a:cs typeface="+mj-cs"/>
          <a:sym typeface="Century Gothic"/>
        </a:defRPr>
      </a:lvl7pPr>
      <a:lvl8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EBEBEB"/>
          </a:solidFill>
          <a:uFillTx/>
          <a:latin typeface="+mj-lt"/>
          <a:ea typeface="+mj-ea"/>
          <a:cs typeface="+mj-cs"/>
          <a:sym typeface="Century Gothic"/>
        </a:defRPr>
      </a:lvl8pPr>
      <a:lvl9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EBEBEB"/>
          </a:solidFill>
          <a:uFillTx/>
          <a:latin typeface="+mj-lt"/>
          <a:ea typeface="+mj-ea"/>
          <a:cs typeface="+mj-cs"/>
          <a:sym typeface="Century Gothic"/>
        </a:defRPr>
      </a:lvl9pPr>
    </p:titleStyle>
    <p:bodyStyle>
      <a:lvl1pPr marL="342900" marR="0" indent="-342900" algn="l" defTabSz="457200" rtl="0" latinLnBrk="0">
        <a:lnSpc>
          <a:spcPct val="100000"/>
        </a:lnSpc>
        <a:spcBef>
          <a:spcPts val="1000"/>
        </a:spcBef>
        <a:spcAft>
          <a:spcPts val="0"/>
        </a:spcAft>
        <a:buClr>
          <a:srgbClr val="EF53A5"/>
        </a:buClr>
        <a:buSzPct val="80000"/>
        <a:buFontTx/>
        <a:buChar char=""/>
        <a:tabLst/>
        <a:defRPr sz="20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Century Gothic"/>
        </a:defRPr>
      </a:lvl1pPr>
      <a:lvl2pPr marL="774700" marR="0" indent="-317500" algn="l" defTabSz="457200" rtl="0" latinLnBrk="0">
        <a:lnSpc>
          <a:spcPct val="100000"/>
        </a:lnSpc>
        <a:spcBef>
          <a:spcPts val="1000"/>
        </a:spcBef>
        <a:spcAft>
          <a:spcPts val="0"/>
        </a:spcAft>
        <a:buClr>
          <a:srgbClr val="EF53A5"/>
        </a:buClr>
        <a:buSzPct val="80000"/>
        <a:buFontTx/>
        <a:buChar char=""/>
        <a:tabLst/>
        <a:defRPr sz="20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Century Gothic"/>
        </a:defRPr>
      </a:lvl2pPr>
      <a:lvl3pPr marL="1200150" marR="0" indent="-285750" algn="l" defTabSz="457200" rtl="0" latinLnBrk="0">
        <a:lnSpc>
          <a:spcPct val="100000"/>
        </a:lnSpc>
        <a:spcBef>
          <a:spcPts val="1000"/>
        </a:spcBef>
        <a:spcAft>
          <a:spcPts val="0"/>
        </a:spcAft>
        <a:buClr>
          <a:srgbClr val="EF53A5"/>
        </a:buClr>
        <a:buSzPct val="80000"/>
        <a:buFontTx/>
        <a:buChar char=""/>
        <a:tabLst/>
        <a:defRPr sz="20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Century Gothic"/>
        </a:defRPr>
      </a:lvl3pPr>
      <a:lvl4pPr marL="1698171" marR="0" indent="-326571" algn="l" defTabSz="457200" rtl="0" latinLnBrk="0">
        <a:lnSpc>
          <a:spcPct val="100000"/>
        </a:lnSpc>
        <a:spcBef>
          <a:spcPts val="1000"/>
        </a:spcBef>
        <a:spcAft>
          <a:spcPts val="0"/>
        </a:spcAft>
        <a:buClr>
          <a:srgbClr val="EF53A5"/>
        </a:buClr>
        <a:buSzPct val="80000"/>
        <a:buFontTx/>
        <a:buChar char=""/>
        <a:tabLst/>
        <a:defRPr sz="20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Century Gothic"/>
        </a:defRPr>
      </a:lvl4pPr>
      <a:lvl5pPr marL="2155371" marR="0" indent="-326571" algn="l" defTabSz="457200" rtl="0" latinLnBrk="0">
        <a:lnSpc>
          <a:spcPct val="100000"/>
        </a:lnSpc>
        <a:spcBef>
          <a:spcPts val="1000"/>
        </a:spcBef>
        <a:spcAft>
          <a:spcPts val="0"/>
        </a:spcAft>
        <a:buClr>
          <a:srgbClr val="EF53A5"/>
        </a:buClr>
        <a:buSzPct val="80000"/>
        <a:buFontTx/>
        <a:buChar char=""/>
        <a:tabLst/>
        <a:defRPr sz="20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Century Gothic"/>
        </a:defRPr>
      </a:lvl5pPr>
      <a:lvl6pPr marL="2612571" marR="0" indent="-326571" algn="l" defTabSz="457200" rtl="0" latinLnBrk="0">
        <a:lnSpc>
          <a:spcPct val="100000"/>
        </a:lnSpc>
        <a:spcBef>
          <a:spcPts val="1000"/>
        </a:spcBef>
        <a:spcAft>
          <a:spcPts val="0"/>
        </a:spcAft>
        <a:buClr>
          <a:srgbClr val="EF53A5"/>
        </a:buClr>
        <a:buSzPct val="80000"/>
        <a:buFontTx/>
        <a:buChar char=""/>
        <a:tabLst/>
        <a:defRPr sz="20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Century Gothic"/>
        </a:defRPr>
      </a:lvl6pPr>
      <a:lvl7pPr marL="3069771" marR="0" indent="-326571" algn="l" defTabSz="457200" rtl="0" latinLnBrk="0">
        <a:lnSpc>
          <a:spcPct val="100000"/>
        </a:lnSpc>
        <a:spcBef>
          <a:spcPts val="1000"/>
        </a:spcBef>
        <a:spcAft>
          <a:spcPts val="0"/>
        </a:spcAft>
        <a:buClr>
          <a:srgbClr val="EF53A5"/>
        </a:buClr>
        <a:buSzPct val="80000"/>
        <a:buFontTx/>
        <a:buChar char=""/>
        <a:tabLst/>
        <a:defRPr sz="20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Century Gothic"/>
        </a:defRPr>
      </a:lvl7pPr>
      <a:lvl8pPr marL="3526971" marR="0" indent="-326571" algn="l" defTabSz="457200" rtl="0" latinLnBrk="0">
        <a:lnSpc>
          <a:spcPct val="100000"/>
        </a:lnSpc>
        <a:spcBef>
          <a:spcPts val="1000"/>
        </a:spcBef>
        <a:spcAft>
          <a:spcPts val="0"/>
        </a:spcAft>
        <a:buClr>
          <a:srgbClr val="EF53A5"/>
        </a:buClr>
        <a:buSzPct val="80000"/>
        <a:buFontTx/>
        <a:buChar char=""/>
        <a:tabLst/>
        <a:defRPr sz="20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Century Gothic"/>
        </a:defRPr>
      </a:lvl8pPr>
      <a:lvl9pPr marL="3984171" marR="0" indent="-326571" algn="l" defTabSz="457200" rtl="0" latinLnBrk="0">
        <a:lnSpc>
          <a:spcPct val="100000"/>
        </a:lnSpc>
        <a:spcBef>
          <a:spcPts val="1000"/>
        </a:spcBef>
        <a:spcAft>
          <a:spcPts val="0"/>
        </a:spcAft>
        <a:buClr>
          <a:srgbClr val="EF53A5"/>
        </a:buClr>
        <a:buSzPct val="80000"/>
        <a:buFontTx/>
        <a:buChar char=""/>
        <a:tabLst/>
        <a:defRPr sz="20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Century Gothic"/>
        </a:defRPr>
      </a:lvl9pPr>
    </p:bodyStyle>
    <p:otherStyle>
      <a:lvl1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1pPr>
      <a:lvl2pPr marL="0" marR="0" indent="4572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2pPr>
      <a:lvl3pPr marL="0" marR="0" indent="9144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3pPr>
      <a:lvl4pPr marL="0" marR="0" indent="13716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4pPr>
      <a:lvl5pPr marL="0" marR="0" indent="18288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5pPr>
      <a:lvl6pPr marL="0" marR="0" indent="22860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6pPr>
      <a:lvl7pPr marL="0" marR="0" indent="27432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7pPr>
      <a:lvl8pPr marL="0" marR="0" indent="32004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8pPr>
      <a:lvl9pPr marL="0" marR="0" indent="36576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ubtitle 2"/>
          <p:cNvSpPr txBox="1">
            <a:spLocks noGrp="1"/>
          </p:cNvSpPr>
          <p:nvPr>
            <p:ph type="subTitle" sz="quarter" idx="1"/>
          </p:nvPr>
        </p:nvSpPr>
        <p:spPr>
          <a:xfrm>
            <a:off x="4424769" y="4634393"/>
            <a:ext cx="3342460" cy="1471020"/>
          </a:xfrm>
          <a:prstGeom prst="rect">
            <a:avLst/>
          </a:prstGeom>
        </p:spPr>
        <p:txBody>
          <a:bodyPr/>
          <a:lstStyle>
            <a:lvl1pPr algn="ctr" defTabSz="429768">
              <a:spcBef>
                <a:spcPts val="900"/>
              </a:spcBef>
              <a:defRPr sz="4136">
                <a:solidFill>
                  <a:srgbClr val="FFFFFF"/>
                </a:solidFill>
                <a:latin typeface="BrowalliaUPC"/>
                <a:ea typeface="BrowalliaUPC"/>
                <a:cs typeface="BrowalliaUPC"/>
                <a:sym typeface="BrowalliaUPC"/>
              </a:defRPr>
            </a:lvl1pPr>
          </a:lstStyle>
          <a:p>
            <a:r>
              <a:t>Presented by Group B</a:t>
            </a:r>
          </a:p>
        </p:txBody>
      </p:sp>
      <p:pic>
        <p:nvPicPr>
          <p:cNvPr id="305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rcRect t="34180" r="1" b="2"/>
          <a:stretch>
            <a:fillRect/>
          </a:stretch>
        </p:blipFill>
        <p:spPr>
          <a:xfrm>
            <a:off x="2622855" y="1302123"/>
            <a:ext cx="6946290" cy="2766061"/>
          </a:xfrm>
          <a:prstGeom prst="rect">
            <a:avLst/>
          </a:prstGeom>
          <a:ln w="12700">
            <a:miter lim="400000"/>
          </a:ln>
          <a:effectLst>
            <a:outerShdw blurRad="50800" dist="38100" dir="5400000" rotWithShape="0">
              <a:srgbClr val="000000">
                <a:alpha val="43000"/>
              </a:srgbClr>
            </a:outerShdw>
          </a:effectLst>
        </p:spPr>
      </p:pic>
      <p:pic>
        <p:nvPicPr>
          <p:cNvPr id="306" name="Picture 4" descr="Picture 4"/>
          <p:cNvPicPr>
            <a:picLocks noChangeAspect="1"/>
          </p:cNvPicPr>
          <p:nvPr/>
        </p:nvPicPr>
        <p:blipFill>
          <a:blip r:embed="rId3">
            <a:extLst/>
          </a:blip>
          <a:srcRect l="8827" r="18345"/>
          <a:stretch>
            <a:fillRect/>
          </a:stretch>
        </p:blipFill>
        <p:spPr>
          <a:xfrm>
            <a:off x="3929026" y="1601674"/>
            <a:ext cx="4333947" cy="1725788"/>
          </a:xfrm>
          <a:prstGeom prst="rect">
            <a:avLst/>
          </a:prstGeom>
          <a:ln w="12700">
            <a:miter lim="400000"/>
          </a:ln>
          <a:effectLst>
            <a:outerShdw blurRad="50800" dist="38100" dir="5400000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Title 1"/>
          <p:cNvSpPr txBox="1">
            <a:spLocks noGrp="1"/>
          </p:cNvSpPr>
          <p:nvPr>
            <p:ph type="title"/>
          </p:nvPr>
        </p:nvSpPr>
        <p:spPr>
          <a:xfrm>
            <a:off x="643855" y="1447799"/>
            <a:ext cx="3108626" cy="1444753"/>
          </a:xfrm>
          <a:prstGeom prst="rect">
            <a:avLst/>
          </a:prstGeom>
        </p:spPr>
        <p:txBody>
          <a:bodyPr anchor="b"/>
          <a:lstStyle>
            <a:lvl1pPr defTabSz="443484">
              <a:lnSpc>
                <a:spcPct val="90000"/>
              </a:lnSpc>
              <a:defRPr sz="3104"/>
            </a:lvl1pPr>
          </a:lstStyle>
          <a:p>
            <a:r>
              <a:t>Effective and Flexible Backend</a:t>
            </a:r>
          </a:p>
        </p:txBody>
      </p:sp>
      <p:sp>
        <p:nvSpPr>
          <p:cNvPr id="363" name="Freeform 11"/>
          <p:cNvSpPr/>
          <p:nvPr/>
        </p:nvSpPr>
        <p:spPr>
          <a:xfrm>
            <a:off x="3948110" y="-2"/>
            <a:ext cx="559473" cy="37096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398" h="21600" extrusionOk="0">
                <a:moveTo>
                  <a:pt x="0" y="0"/>
                </a:moveTo>
                <a:lnTo>
                  <a:pt x="17280" y="0"/>
                </a:lnTo>
                <a:lnTo>
                  <a:pt x="17713" y="939"/>
                </a:lnTo>
                <a:cubicBezTo>
                  <a:pt x="20128" y="6683"/>
                  <a:pt x="21600" y="17973"/>
                  <a:pt x="19103" y="21382"/>
                </a:cubicBezTo>
                <a:cubicBezTo>
                  <a:pt x="18260" y="21454"/>
                  <a:pt x="17422" y="21528"/>
                  <a:pt x="16580" y="21600"/>
                </a:cubicBezTo>
                <a:lnTo>
                  <a:pt x="16342" y="20440"/>
                </a:lnTo>
                <a:lnTo>
                  <a:pt x="16172" y="19847"/>
                </a:lnTo>
                <a:lnTo>
                  <a:pt x="16002" y="19240"/>
                </a:lnTo>
                <a:lnTo>
                  <a:pt x="15821" y="18625"/>
                </a:lnTo>
                <a:lnTo>
                  <a:pt x="15589" y="18007"/>
                </a:lnTo>
                <a:lnTo>
                  <a:pt x="15349" y="17377"/>
                </a:lnTo>
                <a:lnTo>
                  <a:pt x="15106" y="16737"/>
                </a:lnTo>
                <a:lnTo>
                  <a:pt x="14833" y="16088"/>
                </a:lnTo>
                <a:lnTo>
                  <a:pt x="14502" y="15433"/>
                </a:lnTo>
                <a:lnTo>
                  <a:pt x="14188" y="14770"/>
                </a:lnTo>
                <a:lnTo>
                  <a:pt x="13826" y="14100"/>
                </a:lnTo>
                <a:lnTo>
                  <a:pt x="13429" y="13425"/>
                </a:lnTo>
                <a:lnTo>
                  <a:pt x="13033" y="12747"/>
                </a:lnTo>
                <a:lnTo>
                  <a:pt x="12578" y="12061"/>
                </a:lnTo>
                <a:lnTo>
                  <a:pt x="12121" y="11367"/>
                </a:lnTo>
                <a:lnTo>
                  <a:pt x="11635" y="10677"/>
                </a:lnTo>
                <a:lnTo>
                  <a:pt x="11099" y="9980"/>
                </a:lnTo>
                <a:lnTo>
                  <a:pt x="10525" y="9274"/>
                </a:lnTo>
                <a:lnTo>
                  <a:pt x="9955" y="8568"/>
                </a:lnTo>
                <a:lnTo>
                  <a:pt x="9327" y="7863"/>
                </a:lnTo>
                <a:lnTo>
                  <a:pt x="8643" y="7145"/>
                </a:lnTo>
                <a:lnTo>
                  <a:pt x="7966" y="6440"/>
                </a:lnTo>
                <a:lnTo>
                  <a:pt x="7227" y="5723"/>
                </a:lnTo>
                <a:lnTo>
                  <a:pt x="6459" y="5000"/>
                </a:lnTo>
                <a:lnTo>
                  <a:pt x="5671" y="4290"/>
                </a:lnTo>
                <a:lnTo>
                  <a:pt x="4805" y="3573"/>
                </a:lnTo>
                <a:lnTo>
                  <a:pt x="3906" y="2856"/>
                </a:lnTo>
                <a:lnTo>
                  <a:pt x="3010" y="2139"/>
                </a:lnTo>
                <a:lnTo>
                  <a:pt x="2027" y="1425"/>
                </a:lnTo>
                <a:lnTo>
                  <a:pt x="1026" y="71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2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64" name="Rectangle 10"/>
          <p:cNvSpPr/>
          <p:nvPr/>
        </p:nvSpPr>
        <p:spPr>
          <a:xfrm>
            <a:off x="4639055" y="0"/>
            <a:ext cx="7552944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65" name="Freeform 5"/>
          <p:cNvSpPr/>
          <p:nvPr/>
        </p:nvSpPr>
        <p:spPr>
          <a:xfrm rot="16200000">
            <a:off x="1404666" y="2756642"/>
            <a:ext cx="6858001" cy="13447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519"/>
                </a:lnTo>
                <a:lnTo>
                  <a:pt x="21600" y="21600"/>
                </a:lnTo>
                <a:lnTo>
                  <a:pt x="21600" y="19"/>
                </a:lnTo>
                <a:lnTo>
                  <a:pt x="21110" y="421"/>
                </a:lnTo>
                <a:lnTo>
                  <a:pt x="20622" y="805"/>
                </a:lnTo>
                <a:lnTo>
                  <a:pt x="20131" y="1180"/>
                </a:lnTo>
                <a:lnTo>
                  <a:pt x="19639" y="1501"/>
                </a:lnTo>
                <a:lnTo>
                  <a:pt x="19148" y="1825"/>
                </a:lnTo>
                <a:lnTo>
                  <a:pt x="18656" y="2128"/>
                </a:lnTo>
                <a:lnTo>
                  <a:pt x="18170" y="2387"/>
                </a:lnTo>
                <a:lnTo>
                  <a:pt x="17677" y="2633"/>
                </a:lnTo>
                <a:lnTo>
                  <a:pt x="17187" y="2857"/>
                </a:lnTo>
                <a:lnTo>
                  <a:pt x="16705" y="3051"/>
                </a:lnTo>
                <a:lnTo>
                  <a:pt x="16217" y="3245"/>
                </a:lnTo>
                <a:lnTo>
                  <a:pt x="15736" y="3407"/>
                </a:lnTo>
                <a:lnTo>
                  <a:pt x="15254" y="3534"/>
                </a:lnTo>
                <a:lnTo>
                  <a:pt x="14774" y="3667"/>
                </a:lnTo>
                <a:lnTo>
                  <a:pt x="14299" y="3777"/>
                </a:lnTo>
                <a:lnTo>
                  <a:pt x="13828" y="3856"/>
                </a:lnTo>
                <a:lnTo>
                  <a:pt x="13357" y="3923"/>
                </a:lnTo>
                <a:lnTo>
                  <a:pt x="12891" y="3988"/>
                </a:lnTo>
                <a:lnTo>
                  <a:pt x="12431" y="4018"/>
                </a:lnTo>
                <a:lnTo>
                  <a:pt x="11971" y="4050"/>
                </a:lnTo>
                <a:lnTo>
                  <a:pt x="11517" y="4066"/>
                </a:lnTo>
                <a:lnTo>
                  <a:pt x="11068" y="4050"/>
                </a:lnTo>
                <a:lnTo>
                  <a:pt x="10623" y="4050"/>
                </a:lnTo>
                <a:lnTo>
                  <a:pt x="10182" y="4018"/>
                </a:lnTo>
                <a:lnTo>
                  <a:pt x="9750" y="3969"/>
                </a:lnTo>
                <a:lnTo>
                  <a:pt x="9323" y="3923"/>
                </a:lnTo>
                <a:lnTo>
                  <a:pt x="8904" y="3872"/>
                </a:lnTo>
                <a:lnTo>
                  <a:pt x="8487" y="3794"/>
                </a:lnTo>
                <a:lnTo>
                  <a:pt x="8076" y="3710"/>
                </a:lnTo>
                <a:lnTo>
                  <a:pt x="7674" y="3634"/>
                </a:lnTo>
                <a:lnTo>
                  <a:pt x="6890" y="3421"/>
                </a:lnTo>
                <a:lnTo>
                  <a:pt x="6139" y="3194"/>
                </a:lnTo>
                <a:lnTo>
                  <a:pt x="5417" y="2957"/>
                </a:lnTo>
                <a:lnTo>
                  <a:pt x="4735" y="2695"/>
                </a:lnTo>
                <a:lnTo>
                  <a:pt x="4082" y="2422"/>
                </a:lnTo>
                <a:lnTo>
                  <a:pt x="3478" y="2128"/>
                </a:lnTo>
                <a:lnTo>
                  <a:pt x="2910" y="1839"/>
                </a:lnTo>
                <a:lnTo>
                  <a:pt x="2387" y="1550"/>
                </a:lnTo>
                <a:lnTo>
                  <a:pt x="1907" y="1277"/>
                </a:lnTo>
                <a:lnTo>
                  <a:pt x="1482" y="1018"/>
                </a:lnTo>
                <a:lnTo>
                  <a:pt x="1097" y="772"/>
                </a:lnTo>
                <a:lnTo>
                  <a:pt x="773" y="567"/>
                </a:lnTo>
                <a:lnTo>
                  <a:pt x="501" y="373"/>
                </a:lnTo>
                <a:lnTo>
                  <a:pt x="127" y="9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66" name="Rectangle 14"/>
          <p:cNvSpPr/>
          <p:nvPr/>
        </p:nvSpPr>
        <p:spPr>
          <a:xfrm>
            <a:off x="10437811" y="0"/>
            <a:ext cx="685801" cy="1143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67" name="Content Placeholder 2"/>
          <p:cNvSpPr txBox="1">
            <a:spLocks noGrp="1"/>
          </p:cNvSpPr>
          <p:nvPr>
            <p:ph type="body" sz="quarter" idx="1"/>
          </p:nvPr>
        </p:nvSpPr>
        <p:spPr>
          <a:xfrm>
            <a:off x="643854" y="3072384"/>
            <a:ext cx="3108058" cy="2947416"/>
          </a:xfrm>
          <a:prstGeom prst="rect">
            <a:avLst/>
          </a:prstGeom>
        </p:spPr>
        <p:txBody>
          <a:bodyPr/>
          <a:lstStyle/>
          <a:p>
            <a:pPr>
              <a:defRPr sz="1400"/>
            </a:pPr>
            <a:r>
              <a:t>Fully adaptable based on current usage.</a:t>
            </a:r>
          </a:p>
          <a:p>
            <a:pPr>
              <a:defRPr sz="1400"/>
            </a:pPr>
            <a:r>
              <a:t>Pay as you go: Low deployment and scaling costs.</a:t>
            </a:r>
          </a:p>
          <a:p>
            <a:pPr>
              <a:defRPr sz="1400"/>
            </a:pPr>
            <a:r>
              <a:t>Cloud processing</a:t>
            </a:r>
          </a:p>
        </p:txBody>
      </p:sp>
      <p:pic>
        <p:nvPicPr>
          <p:cNvPr id="368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48451" y="1841884"/>
            <a:ext cx="6495848" cy="378383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Rectangle 16"/>
          <p:cNvSpPr/>
          <p:nvPr/>
        </p:nvSpPr>
        <p:spPr>
          <a:xfrm>
            <a:off x="0" y="-1"/>
            <a:ext cx="12192000" cy="6858001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71" name="Title 1"/>
          <p:cNvSpPr txBox="1">
            <a:spLocks noGrp="1"/>
          </p:cNvSpPr>
          <p:nvPr>
            <p:ph type="title"/>
          </p:nvPr>
        </p:nvSpPr>
        <p:spPr>
          <a:xfrm>
            <a:off x="643855" y="1447800"/>
            <a:ext cx="3108626" cy="4572000"/>
          </a:xfrm>
          <a:prstGeom prst="rect">
            <a:avLst/>
          </a:prstGeom>
        </p:spPr>
        <p:txBody>
          <a:bodyPr anchor="ctr"/>
          <a:lstStyle>
            <a:lvl1pPr>
              <a:defRPr sz="3200">
                <a:solidFill>
                  <a:srgbClr val="EBEBEB"/>
                </a:solidFill>
              </a:defRPr>
            </a:lvl1pPr>
          </a:lstStyle>
          <a:p>
            <a:r>
              <a:t>In Development </a:t>
            </a:r>
          </a:p>
        </p:txBody>
      </p:sp>
      <p:sp>
        <p:nvSpPr>
          <p:cNvPr id="372" name="Freeform: Shape 18"/>
          <p:cNvSpPr/>
          <p:nvPr/>
        </p:nvSpPr>
        <p:spPr>
          <a:xfrm>
            <a:off x="4161309" y="0"/>
            <a:ext cx="8030691" cy="6858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16" y="21473"/>
                </a:lnTo>
                <a:lnTo>
                  <a:pt x="62" y="21099"/>
                </a:lnTo>
                <a:lnTo>
                  <a:pt x="95" y="20827"/>
                </a:lnTo>
                <a:lnTo>
                  <a:pt x="129" y="20503"/>
                </a:lnTo>
                <a:lnTo>
                  <a:pt x="170" y="20118"/>
                </a:lnTo>
                <a:lnTo>
                  <a:pt x="214" y="19693"/>
                </a:lnTo>
                <a:lnTo>
                  <a:pt x="260" y="19213"/>
                </a:lnTo>
                <a:lnTo>
                  <a:pt x="308" y="18690"/>
                </a:lnTo>
                <a:lnTo>
                  <a:pt x="356" y="18122"/>
                </a:lnTo>
                <a:lnTo>
                  <a:pt x="406" y="17518"/>
                </a:lnTo>
                <a:lnTo>
                  <a:pt x="451" y="16865"/>
                </a:lnTo>
                <a:lnTo>
                  <a:pt x="495" y="16183"/>
                </a:lnTo>
                <a:lnTo>
                  <a:pt x="535" y="15461"/>
                </a:lnTo>
                <a:lnTo>
                  <a:pt x="573" y="14710"/>
                </a:lnTo>
                <a:lnTo>
                  <a:pt x="609" y="13926"/>
                </a:lnTo>
                <a:lnTo>
                  <a:pt x="621" y="13524"/>
                </a:lnTo>
                <a:lnTo>
                  <a:pt x="635" y="13113"/>
                </a:lnTo>
                <a:lnTo>
                  <a:pt x="648" y="12696"/>
                </a:lnTo>
                <a:lnTo>
                  <a:pt x="657" y="12277"/>
                </a:lnTo>
                <a:lnTo>
                  <a:pt x="665" y="11850"/>
                </a:lnTo>
                <a:lnTo>
                  <a:pt x="673" y="11418"/>
                </a:lnTo>
                <a:lnTo>
                  <a:pt x="678" y="10977"/>
                </a:lnTo>
                <a:lnTo>
                  <a:pt x="678" y="10532"/>
                </a:lnTo>
                <a:lnTo>
                  <a:pt x="681" y="10083"/>
                </a:lnTo>
                <a:lnTo>
                  <a:pt x="678" y="9629"/>
                </a:lnTo>
                <a:lnTo>
                  <a:pt x="673" y="9169"/>
                </a:lnTo>
                <a:lnTo>
                  <a:pt x="668" y="8709"/>
                </a:lnTo>
                <a:lnTo>
                  <a:pt x="657" y="8243"/>
                </a:lnTo>
                <a:lnTo>
                  <a:pt x="646" y="7772"/>
                </a:lnTo>
                <a:lnTo>
                  <a:pt x="632" y="7301"/>
                </a:lnTo>
                <a:lnTo>
                  <a:pt x="614" y="6826"/>
                </a:lnTo>
                <a:lnTo>
                  <a:pt x="592" y="6346"/>
                </a:lnTo>
                <a:lnTo>
                  <a:pt x="571" y="5864"/>
                </a:lnTo>
                <a:lnTo>
                  <a:pt x="543" y="5383"/>
                </a:lnTo>
                <a:lnTo>
                  <a:pt x="511" y="4895"/>
                </a:lnTo>
                <a:lnTo>
                  <a:pt x="478" y="4413"/>
                </a:lnTo>
                <a:lnTo>
                  <a:pt x="441" y="3923"/>
                </a:lnTo>
                <a:lnTo>
                  <a:pt x="400" y="3430"/>
                </a:lnTo>
                <a:lnTo>
                  <a:pt x="356" y="2944"/>
                </a:lnTo>
                <a:lnTo>
                  <a:pt x="306" y="2452"/>
                </a:lnTo>
                <a:lnTo>
                  <a:pt x="251" y="1961"/>
                </a:lnTo>
                <a:lnTo>
                  <a:pt x="198" y="1469"/>
                </a:lnTo>
                <a:lnTo>
                  <a:pt x="135" y="978"/>
                </a:lnTo>
                <a:lnTo>
                  <a:pt x="71" y="49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73" name="Freeform 11"/>
          <p:cNvSpPr/>
          <p:nvPr/>
        </p:nvSpPr>
        <p:spPr>
          <a:xfrm>
            <a:off x="3948110" y="-2"/>
            <a:ext cx="559473" cy="37096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398" h="21600" extrusionOk="0">
                <a:moveTo>
                  <a:pt x="0" y="0"/>
                </a:moveTo>
                <a:lnTo>
                  <a:pt x="17280" y="0"/>
                </a:lnTo>
                <a:lnTo>
                  <a:pt x="17713" y="939"/>
                </a:lnTo>
                <a:cubicBezTo>
                  <a:pt x="20128" y="6683"/>
                  <a:pt x="21600" y="17973"/>
                  <a:pt x="19103" y="21382"/>
                </a:cubicBezTo>
                <a:cubicBezTo>
                  <a:pt x="18260" y="21454"/>
                  <a:pt x="17422" y="21528"/>
                  <a:pt x="16580" y="21600"/>
                </a:cubicBezTo>
                <a:lnTo>
                  <a:pt x="16342" y="20440"/>
                </a:lnTo>
                <a:lnTo>
                  <a:pt x="16172" y="19847"/>
                </a:lnTo>
                <a:lnTo>
                  <a:pt x="16002" y="19240"/>
                </a:lnTo>
                <a:lnTo>
                  <a:pt x="15821" y="18625"/>
                </a:lnTo>
                <a:lnTo>
                  <a:pt x="15589" y="18007"/>
                </a:lnTo>
                <a:lnTo>
                  <a:pt x="15349" y="17377"/>
                </a:lnTo>
                <a:lnTo>
                  <a:pt x="15106" y="16737"/>
                </a:lnTo>
                <a:lnTo>
                  <a:pt x="14833" y="16088"/>
                </a:lnTo>
                <a:lnTo>
                  <a:pt x="14502" y="15433"/>
                </a:lnTo>
                <a:lnTo>
                  <a:pt x="14188" y="14770"/>
                </a:lnTo>
                <a:lnTo>
                  <a:pt x="13826" y="14100"/>
                </a:lnTo>
                <a:lnTo>
                  <a:pt x="13429" y="13425"/>
                </a:lnTo>
                <a:lnTo>
                  <a:pt x="13033" y="12747"/>
                </a:lnTo>
                <a:lnTo>
                  <a:pt x="12578" y="12061"/>
                </a:lnTo>
                <a:lnTo>
                  <a:pt x="12121" y="11367"/>
                </a:lnTo>
                <a:lnTo>
                  <a:pt x="11635" y="10677"/>
                </a:lnTo>
                <a:lnTo>
                  <a:pt x="11099" y="9980"/>
                </a:lnTo>
                <a:lnTo>
                  <a:pt x="10525" y="9274"/>
                </a:lnTo>
                <a:lnTo>
                  <a:pt x="9955" y="8568"/>
                </a:lnTo>
                <a:lnTo>
                  <a:pt x="9327" y="7863"/>
                </a:lnTo>
                <a:lnTo>
                  <a:pt x="8643" y="7145"/>
                </a:lnTo>
                <a:lnTo>
                  <a:pt x="7966" y="6440"/>
                </a:lnTo>
                <a:lnTo>
                  <a:pt x="7227" y="5723"/>
                </a:lnTo>
                <a:lnTo>
                  <a:pt x="6459" y="5000"/>
                </a:lnTo>
                <a:lnTo>
                  <a:pt x="5671" y="4290"/>
                </a:lnTo>
                <a:lnTo>
                  <a:pt x="4805" y="3573"/>
                </a:lnTo>
                <a:lnTo>
                  <a:pt x="3906" y="2856"/>
                </a:lnTo>
                <a:lnTo>
                  <a:pt x="3010" y="2139"/>
                </a:lnTo>
                <a:lnTo>
                  <a:pt x="2027" y="1425"/>
                </a:lnTo>
                <a:lnTo>
                  <a:pt x="1026" y="71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2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/>
            <a:endParaRPr/>
          </a:p>
        </p:txBody>
      </p:sp>
      <p:sp>
        <p:nvSpPr>
          <p:cNvPr id="374" name="Rectangle 22"/>
          <p:cNvSpPr/>
          <p:nvPr/>
        </p:nvSpPr>
        <p:spPr>
          <a:xfrm>
            <a:off x="10437811" y="0"/>
            <a:ext cx="685801" cy="1143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grpSp>
        <p:nvGrpSpPr>
          <p:cNvPr id="387" name="Content Placeholder 2"/>
          <p:cNvGrpSpPr/>
          <p:nvPr/>
        </p:nvGrpSpPr>
        <p:grpSpPr>
          <a:xfrm>
            <a:off x="5048250" y="1450032"/>
            <a:ext cx="6496050" cy="4565739"/>
            <a:chOff x="0" y="0"/>
            <a:chExt cx="6496050" cy="4565738"/>
          </a:xfrm>
        </p:grpSpPr>
        <p:sp>
          <p:nvSpPr>
            <p:cNvPr id="375" name="Line"/>
            <p:cNvSpPr/>
            <p:nvPr/>
          </p:nvSpPr>
          <p:spPr>
            <a:xfrm>
              <a:off x="0" y="0"/>
              <a:ext cx="6496050" cy="0"/>
            </a:xfrm>
            <a:prstGeom prst="line">
              <a:avLst/>
            </a:prstGeom>
            <a:gradFill flip="none" rotWithShape="1">
              <a:gsLst>
                <a:gs pos="0">
                  <a:srgbClr val="E96D90"/>
                </a:gs>
                <a:gs pos="100000">
                  <a:srgbClr val="C12654"/>
                </a:gs>
              </a:gsLst>
              <a:lin ang="5400000" scaled="0"/>
            </a:gradFill>
            <a:ln w="9525" cap="rnd">
              <a:solidFill>
                <a:schemeClr val="accent2"/>
              </a:solidFill>
              <a:prstDash val="solid"/>
              <a:round/>
            </a:ln>
            <a:effectLst>
              <a:outerShdw blurRad="38100" dist="25400" dir="5400000" rotWithShape="0">
                <a:srgbClr val="000000">
                  <a:alpha val="45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76" name="Improve FireBase efficiency"/>
            <p:cNvSpPr txBox="1"/>
            <p:nvPr/>
          </p:nvSpPr>
          <p:spPr>
            <a:xfrm>
              <a:off x="0" y="0"/>
              <a:ext cx="6496050" cy="7594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25729" tIns="125729" rIns="125729" bIns="125729" numCol="1" anchor="t">
              <a:spAutoFit/>
            </a:bodyPr>
            <a:lstStyle>
              <a:lvl1pPr defTabSz="1466850">
                <a:lnSpc>
                  <a:spcPct val="90000"/>
                </a:lnSpc>
                <a:spcBef>
                  <a:spcPts val="1300"/>
                </a:spcBef>
                <a:defRPr sz="3300"/>
              </a:lvl1pPr>
            </a:lstStyle>
            <a:p>
              <a:r>
                <a:t>Improve FireBase efficiency</a:t>
              </a:r>
            </a:p>
          </p:txBody>
        </p:sp>
        <p:sp>
          <p:nvSpPr>
            <p:cNvPr id="377" name="Line"/>
            <p:cNvSpPr/>
            <p:nvPr/>
          </p:nvSpPr>
          <p:spPr>
            <a:xfrm>
              <a:off x="0" y="761256"/>
              <a:ext cx="6496050" cy="1"/>
            </a:xfrm>
            <a:prstGeom prst="line">
              <a:avLst/>
            </a:prstGeom>
            <a:gradFill flip="none" rotWithShape="1">
              <a:gsLst>
                <a:gs pos="0">
                  <a:srgbClr val="B66CE9"/>
                </a:gs>
                <a:gs pos="100000">
                  <a:srgbClr val="8326C1"/>
                </a:gs>
              </a:gsLst>
              <a:lin ang="5400000" scaled="0"/>
            </a:gradFill>
            <a:ln w="9525" cap="rnd">
              <a:solidFill>
                <a:srgbClr val="A13DE3"/>
              </a:solidFill>
              <a:prstDash val="solid"/>
              <a:round/>
            </a:ln>
            <a:effectLst>
              <a:outerShdw blurRad="38100" dist="25400" dir="5400000" rotWithShape="0">
                <a:srgbClr val="000000">
                  <a:alpha val="45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78" name="Faster frontend processing"/>
            <p:cNvSpPr txBox="1"/>
            <p:nvPr/>
          </p:nvSpPr>
          <p:spPr>
            <a:xfrm>
              <a:off x="0" y="761256"/>
              <a:ext cx="6496050" cy="7594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25729" tIns="125729" rIns="125729" bIns="125729" numCol="1" anchor="t">
              <a:spAutoFit/>
            </a:bodyPr>
            <a:lstStyle>
              <a:lvl1pPr defTabSz="1466850">
                <a:lnSpc>
                  <a:spcPct val="90000"/>
                </a:lnSpc>
                <a:spcBef>
                  <a:spcPts val="1300"/>
                </a:spcBef>
                <a:defRPr sz="3300"/>
              </a:lvl1pPr>
            </a:lstStyle>
            <a:p>
              <a:r>
                <a:t>Faster frontend processing</a:t>
              </a:r>
            </a:p>
          </p:txBody>
        </p:sp>
        <p:sp>
          <p:nvSpPr>
            <p:cNvPr id="379" name="Line"/>
            <p:cNvSpPr/>
            <p:nvPr/>
          </p:nvSpPr>
          <p:spPr>
            <a:xfrm>
              <a:off x="0" y="1522512"/>
              <a:ext cx="6496050" cy="1"/>
            </a:xfrm>
            <a:prstGeom prst="line">
              <a:avLst/>
            </a:prstGeom>
            <a:gradFill flip="none" rotWithShape="1">
              <a:gsLst>
                <a:gs pos="0">
                  <a:srgbClr val="6CA8E9"/>
                </a:gs>
                <a:gs pos="100000">
                  <a:srgbClr val="2573C1"/>
                </a:gs>
              </a:gsLst>
              <a:lin ang="5400000" scaled="0"/>
            </a:gradFill>
            <a:ln w="9525" cap="rnd">
              <a:solidFill>
                <a:srgbClr val="3D90E3"/>
              </a:solidFill>
              <a:prstDash val="solid"/>
              <a:round/>
            </a:ln>
            <a:effectLst>
              <a:outerShdw blurRad="38100" dist="25400" dir="5400000" rotWithShape="0">
                <a:srgbClr val="000000">
                  <a:alpha val="45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80" name="Continuous improvement of UI"/>
            <p:cNvSpPr txBox="1"/>
            <p:nvPr/>
          </p:nvSpPr>
          <p:spPr>
            <a:xfrm>
              <a:off x="0" y="1522512"/>
              <a:ext cx="6496050" cy="7594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25729" tIns="125729" rIns="125729" bIns="125729" numCol="1" anchor="t">
              <a:spAutoFit/>
            </a:bodyPr>
            <a:lstStyle>
              <a:lvl1pPr defTabSz="1466850">
                <a:lnSpc>
                  <a:spcPct val="90000"/>
                </a:lnSpc>
                <a:spcBef>
                  <a:spcPts val="1300"/>
                </a:spcBef>
                <a:defRPr sz="3300"/>
              </a:lvl1pPr>
            </a:lstStyle>
            <a:p>
              <a:r>
                <a:t>Continuous improvement of UI</a:t>
              </a:r>
            </a:p>
          </p:txBody>
        </p:sp>
        <p:sp>
          <p:nvSpPr>
            <p:cNvPr id="381" name="Line"/>
            <p:cNvSpPr/>
            <p:nvPr/>
          </p:nvSpPr>
          <p:spPr>
            <a:xfrm>
              <a:off x="0" y="2283767"/>
              <a:ext cx="6496050" cy="1"/>
            </a:xfrm>
            <a:prstGeom prst="line">
              <a:avLst/>
            </a:prstGeom>
            <a:gradFill flip="none" rotWithShape="1">
              <a:gsLst>
                <a:gs pos="0">
                  <a:srgbClr val="6CEA9D"/>
                </a:gs>
                <a:gs pos="100000">
                  <a:srgbClr val="25C164"/>
                </a:gs>
              </a:gsLst>
              <a:lin ang="5400000" scaled="0"/>
            </a:gradFill>
            <a:ln w="9525" cap="rnd">
              <a:solidFill>
                <a:srgbClr val="3CE480"/>
              </a:solidFill>
              <a:prstDash val="solid"/>
              <a:round/>
            </a:ln>
            <a:effectLst>
              <a:outerShdw blurRad="38100" dist="25400" dir="5400000" rotWithShape="0">
                <a:srgbClr val="000000">
                  <a:alpha val="45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82" name="Friends List"/>
            <p:cNvSpPr txBox="1"/>
            <p:nvPr/>
          </p:nvSpPr>
          <p:spPr>
            <a:xfrm>
              <a:off x="0" y="2283767"/>
              <a:ext cx="6496050" cy="7594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25729" tIns="125729" rIns="125729" bIns="125729" numCol="1" anchor="t">
              <a:spAutoFit/>
            </a:bodyPr>
            <a:lstStyle>
              <a:lvl1pPr defTabSz="1466850">
                <a:lnSpc>
                  <a:spcPct val="90000"/>
                </a:lnSpc>
                <a:spcBef>
                  <a:spcPts val="1300"/>
                </a:spcBef>
                <a:defRPr sz="3300"/>
              </a:lvl1pPr>
            </a:lstStyle>
            <a:p>
              <a:r>
                <a:t>Friends List</a:t>
              </a:r>
            </a:p>
          </p:txBody>
        </p:sp>
        <p:sp>
          <p:nvSpPr>
            <p:cNvPr id="383" name="Line"/>
            <p:cNvSpPr/>
            <p:nvPr/>
          </p:nvSpPr>
          <p:spPr>
            <a:xfrm>
              <a:off x="0" y="3045023"/>
              <a:ext cx="6496050" cy="1"/>
            </a:xfrm>
            <a:prstGeom prst="line">
              <a:avLst/>
            </a:prstGeom>
            <a:gradFill flip="none" rotWithShape="1">
              <a:gsLst>
                <a:gs pos="0">
                  <a:srgbClr val="C2EA6C"/>
                </a:gs>
                <a:gs pos="100000">
                  <a:srgbClr val="92C225"/>
                </a:gs>
              </a:gsLst>
              <a:lin ang="5400000" scaled="0"/>
            </a:gradFill>
            <a:ln w="9525" cap="rnd">
              <a:solidFill>
                <a:srgbClr val="B0E43C"/>
              </a:solidFill>
              <a:prstDash val="solid"/>
              <a:round/>
            </a:ln>
            <a:effectLst>
              <a:outerShdw blurRad="38100" dist="25400" dir="5400000" rotWithShape="0">
                <a:srgbClr val="000000">
                  <a:alpha val="45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84" name="Game Finder"/>
            <p:cNvSpPr txBox="1"/>
            <p:nvPr/>
          </p:nvSpPr>
          <p:spPr>
            <a:xfrm>
              <a:off x="0" y="3045023"/>
              <a:ext cx="6496050" cy="7594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25729" tIns="125729" rIns="125729" bIns="125729" numCol="1" anchor="t">
              <a:spAutoFit/>
            </a:bodyPr>
            <a:lstStyle>
              <a:lvl1pPr defTabSz="1466850">
                <a:lnSpc>
                  <a:spcPct val="90000"/>
                </a:lnSpc>
                <a:spcBef>
                  <a:spcPts val="1300"/>
                </a:spcBef>
                <a:defRPr sz="3300"/>
              </a:lvl1pPr>
            </a:lstStyle>
            <a:p>
              <a:r>
                <a:t>Game Finder</a:t>
              </a:r>
            </a:p>
          </p:txBody>
        </p:sp>
        <p:sp>
          <p:nvSpPr>
            <p:cNvPr id="385" name="Line"/>
            <p:cNvSpPr/>
            <p:nvPr/>
          </p:nvSpPr>
          <p:spPr>
            <a:xfrm>
              <a:off x="0" y="3806278"/>
              <a:ext cx="6496050" cy="1"/>
            </a:xfrm>
            <a:prstGeom prst="line">
              <a:avLst/>
            </a:prstGeom>
            <a:gradFill flip="none" rotWithShape="1">
              <a:gsLst>
                <a:gs pos="0">
                  <a:srgbClr val="EA846C"/>
                </a:gs>
                <a:gs pos="100000">
                  <a:srgbClr val="C24625"/>
                </a:gs>
              </a:gsLst>
              <a:lin ang="5400000" scaled="0"/>
            </a:gradFill>
            <a:ln w="9525" cap="rnd">
              <a:solidFill>
                <a:schemeClr val="accent3"/>
              </a:solidFill>
              <a:prstDash val="solid"/>
              <a:round/>
            </a:ln>
            <a:effectLst>
              <a:outerShdw blurRad="38100" dist="25400" dir="5400000" rotWithShape="0">
                <a:srgbClr val="000000">
                  <a:alpha val="45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86" name="Bug squashing"/>
            <p:cNvSpPr txBox="1"/>
            <p:nvPr/>
          </p:nvSpPr>
          <p:spPr>
            <a:xfrm>
              <a:off x="0" y="3806278"/>
              <a:ext cx="6496050" cy="7594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25729" tIns="125729" rIns="125729" bIns="125729" numCol="1" anchor="t">
              <a:spAutoFit/>
            </a:bodyPr>
            <a:lstStyle>
              <a:lvl1pPr defTabSz="1466850">
                <a:lnSpc>
                  <a:spcPct val="90000"/>
                </a:lnSpc>
                <a:spcBef>
                  <a:spcPts val="1300"/>
                </a:spcBef>
                <a:defRPr sz="3300"/>
              </a:lvl1pPr>
            </a:lstStyle>
            <a:p>
              <a:r>
                <a:t>Bug squashing</a:t>
              </a:r>
            </a:p>
          </p:txBody>
        </p:sp>
      </p:grp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Rectangle 16"/>
          <p:cNvSpPr/>
          <p:nvPr/>
        </p:nvSpPr>
        <p:spPr>
          <a:xfrm>
            <a:off x="0" y="-1"/>
            <a:ext cx="12192000" cy="6858001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90" name="Freeform: Shape 18"/>
          <p:cNvSpPr/>
          <p:nvPr/>
        </p:nvSpPr>
        <p:spPr>
          <a:xfrm>
            <a:off x="4161309" y="0"/>
            <a:ext cx="8030691" cy="6858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16" y="21473"/>
                </a:lnTo>
                <a:lnTo>
                  <a:pt x="62" y="21099"/>
                </a:lnTo>
                <a:lnTo>
                  <a:pt x="95" y="20827"/>
                </a:lnTo>
                <a:lnTo>
                  <a:pt x="129" y="20503"/>
                </a:lnTo>
                <a:lnTo>
                  <a:pt x="170" y="20118"/>
                </a:lnTo>
                <a:lnTo>
                  <a:pt x="214" y="19693"/>
                </a:lnTo>
                <a:lnTo>
                  <a:pt x="260" y="19213"/>
                </a:lnTo>
                <a:lnTo>
                  <a:pt x="308" y="18690"/>
                </a:lnTo>
                <a:lnTo>
                  <a:pt x="356" y="18122"/>
                </a:lnTo>
                <a:lnTo>
                  <a:pt x="406" y="17518"/>
                </a:lnTo>
                <a:lnTo>
                  <a:pt x="451" y="16865"/>
                </a:lnTo>
                <a:lnTo>
                  <a:pt x="495" y="16183"/>
                </a:lnTo>
                <a:lnTo>
                  <a:pt x="535" y="15461"/>
                </a:lnTo>
                <a:lnTo>
                  <a:pt x="573" y="14710"/>
                </a:lnTo>
                <a:lnTo>
                  <a:pt x="609" y="13926"/>
                </a:lnTo>
                <a:lnTo>
                  <a:pt x="621" y="13524"/>
                </a:lnTo>
                <a:lnTo>
                  <a:pt x="635" y="13113"/>
                </a:lnTo>
                <a:lnTo>
                  <a:pt x="648" y="12696"/>
                </a:lnTo>
                <a:lnTo>
                  <a:pt x="657" y="12277"/>
                </a:lnTo>
                <a:lnTo>
                  <a:pt x="665" y="11850"/>
                </a:lnTo>
                <a:lnTo>
                  <a:pt x="673" y="11418"/>
                </a:lnTo>
                <a:lnTo>
                  <a:pt x="678" y="10977"/>
                </a:lnTo>
                <a:lnTo>
                  <a:pt x="678" y="10532"/>
                </a:lnTo>
                <a:lnTo>
                  <a:pt x="681" y="10083"/>
                </a:lnTo>
                <a:lnTo>
                  <a:pt x="678" y="9629"/>
                </a:lnTo>
                <a:lnTo>
                  <a:pt x="673" y="9169"/>
                </a:lnTo>
                <a:lnTo>
                  <a:pt x="668" y="8709"/>
                </a:lnTo>
                <a:lnTo>
                  <a:pt x="657" y="8243"/>
                </a:lnTo>
                <a:lnTo>
                  <a:pt x="646" y="7772"/>
                </a:lnTo>
                <a:lnTo>
                  <a:pt x="632" y="7301"/>
                </a:lnTo>
                <a:lnTo>
                  <a:pt x="614" y="6826"/>
                </a:lnTo>
                <a:lnTo>
                  <a:pt x="592" y="6346"/>
                </a:lnTo>
                <a:lnTo>
                  <a:pt x="571" y="5864"/>
                </a:lnTo>
                <a:lnTo>
                  <a:pt x="543" y="5383"/>
                </a:lnTo>
                <a:lnTo>
                  <a:pt x="511" y="4895"/>
                </a:lnTo>
                <a:lnTo>
                  <a:pt x="478" y="4413"/>
                </a:lnTo>
                <a:lnTo>
                  <a:pt x="441" y="3923"/>
                </a:lnTo>
                <a:lnTo>
                  <a:pt x="400" y="3430"/>
                </a:lnTo>
                <a:lnTo>
                  <a:pt x="356" y="2944"/>
                </a:lnTo>
                <a:lnTo>
                  <a:pt x="306" y="2452"/>
                </a:lnTo>
                <a:lnTo>
                  <a:pt x="251" y="1961"/>
                </a:lnTo>
                <a:lnTo>
                  <a:pt x="198" y="1469"/>
                </a:lnTo>
                <a:lnTo>
                  <a:pt x="135" y="978"/>
                </a:lnTo>
                <a:lnTo>
                  <a:pt x="71" y="49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91" name="Freeform 11"/>
          <p:cNvSpPr/>
          <p:nvPr/>
        </p:nvSpPr>
        <p:spPr>
          <a:xfrm>
            <a:off x="3948110" y="-2"/>
            <a:ext cx="559473" cy="37096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398" h="21600" extrusionOk="0">
                <a:moveTo>
                  <a:pt x="0" y="0"/>
                </a:moveTo>
                <a:lnTo>
                  <a:pt x="17280" y="0"/>
                </a:lnTo>
                <a:lnTo>
                  <a:pt x="17713" y="939"/>
                </a:lnTo>
                <a:cubicBezTo>
                  <a:pt x="20128" y="6683"/>
                  <a:pt x="21600" y="17973"/>
                  <a:pt x="19103" y="21382"/>
                </a:cubicBezTo>
                <a:cubicBezTo>
                  <a:pt x="18260" y="21454"/>
                  <a:pt x="17422" y="21528"/>
                  <a:pt x="16580" y="21600"/>
                </a:cubicBezTo>
                <a:lnTo>
                  <a:pt x="16342" y="20440"/>
                </a:lnTo>
                <a:lnTo>
                  <a:pt x="16172" y="19847"/>
                </a:lnTo>
                <a:lnTo>
                  <a:pt x="16002" y="19240"/>
                </a:lnTo>
                <a:lnTo>
                  <a:pt x="15821" y="18625"/>
                </a:lnTo>
                <a:lnTo>
                  <a:pt x="15589" y="18007"/>
                </a:lnTo>
                <a:lnTo>
                  <a:pt x="15349" y="17377"/>
                </a:lnTo>
                <a:lnTo>
                  <a:pt x="15106" y="16737"/>
                </a:lnTo>
                <a:lnTo>
                  <a:pt x="14833" y="16088"/>
                </a:lnTo>
                <a:lnTo>
                  <a:pt x="14502" y="15433"/>
                </a:lnTo>
                <a:lnTo>
                  <a:pt x="14188" y="14770"/>
                </a:lnTo>
                <a:lnTo>
                  <a:pt x="13826" y="14100"/>
                </a:lnTo>
                <a:lnTo>
                  <a:pt x="13429" y="13425"/>
                </a:lnTo>
                <a:lnTo>
                  <a:pt x="13033" y="12747"/>
                </a:lnTo>
                <a:lnTo>
                  <a:pt x="12578" y="12061"/>
                </a:lnTo>
                <a:lnTo>
                  <a:pt x="12121" y="11367"/>
                </a:lnTo>
                <a:lnTo>
                  <a:pt x="11635" y="10677"/>
                </a:lnTo>
                <a:lnTo>
                  <a:pt x="11099" y="9980"/>
                </a:lnTo>
                <a:lnTo>
                  <a:pt x="10525" y="9274"/>
                </a:lnTo>
                <a:lnTo>
                  <a:pt x="9955" y="8568"/>
                </a:lnTo>
                <a:lnTo>
                  <a:pt x="9327" y="7863"/>
                </a:lnTo>
                <a:lnTo>
                  <a:pt x="8643" y="7145"/>
                </a:lnTo>
                <a:lnTo>
                  <a:pt x="7966" y="6440"/>
                </a:lnTo>
                <a:lnTo>
                  <a:pt x="7227" y="5723"/>
                </a:lnTo>
                <a:lnTo>
                  <a:pt x="6459" y="5000"/>
                </a:lnTo>
                <a:lnTo>
                  <a:pt x="5671" y="4290"/>
                </a:lnTo>
                <a:lnTo>
                  <a:pt x="4805" y="3573"/>
                </a:lnTo>
                <a:lnTo>
                  <a:pt x="3906" y="2856"/>
                </a:lnTo>
                <a:lnTo>
                  <a:pt x="3010" y="2139"/>
                </a:lnTo>
                <a:lnTo>
                  <a:pt x="2027" y="1425"/>
                </a:lnTo>
                <a:lnTo>
                  <a:pt x="1026" y="71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2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/>
            <a:endParaRPr/>
          </a:p>
        </p:txBody>
      </p:sp>
      <p:sp>
        <p:nvSpPr>
          <p:cNvPr id="392" name="Rectangle 22"/>
          <p:cNvSpPr/>
          <p:nvPr/>
        </p:nvSpPr>
        <p:spPr>
          <a:xfrm>
            <a:off x="10437811" y="0"/>
            <a:ext cx="685801" cy="1143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393" name="Title 1"/>
          <p:cNvSpPr txBox="1">
            <a:spLocks noGrp="1"/>
          </p:cNvSpPr>
          <p:nvPr>
            <p:ph type="title"/>
          </p:nvPr>
        </p:nvSpPr>
        <p:spPr>
          <a:xfrm>
            <a:off x="61911" y="266754"/>
            <a:ext cx="7367763" cy="1400531"/>
          </a:xfrm>
          <a:prstGeom prst="rect">
            <a:avLst/>
          </a:prstGeom>
        </p:spPr>
        <p:txBody>
          <a:bodyPr/>
          <a:lstStyle/>
          <a:p>
            <a:pPr>
              <a:defRPr sz="3200">
                <a:solidFill>
                  <a:srgbClr val="EBEBEB"/>
                </a:solidFill>
              </a:defRPr>
            </a:pPr>
            <a:r>
              <a:t>Postmortem:</a:t>
            </a:r>
          </a:p>
          <a:p>
            <a:pPr>
              <a:defRPr sz="3200">
                <a:solidFill>
                  <a:srgbClr val="EBEBEB"/>
                </a:solidFill>
              </a:defRPr>
            </a:pPr>
            <a:r>
              <a:t>What we achieved</a:t>
            </a:r>
          </a:p>
        </p:txBody>
      </p:sp>
      <p:sp>
        <p:nvSpPr>
          <p:cNvPr id="394" name="Overall Requirements…"/>
          <p:cNvSpPr txBox="1">
            <a:spLocks noGrp="1"/>
          </p:cNvSpPr>
          <p:nvPr>
            <p:ph type="body" sz="half" idx="1"/>
          </p:nvPr>
        </p:nvSpPr>
        <p:spPr>
          <a:xfrm>
            <a:off x="188912" y="1977152"/>
            <a:ext cx="4396340" cy="4195764"/>
          </a:xfrm>
          <a:prstGeom prst="rect">
            <a:avLst/>
          </a:prstGeom>
        </p:spPr>
        <p:txBody>
          <a:bodyPr/>
          <a:lstStyle/>
          <a:p>
            <a:pPr>
              <a:defRPr sz="1800">
                <a:solidFill>
                  <a:srgbClr val="FFFFFF"/>
                </a:solidFill>
              </a:defRPr>
            </a:pPr>
            <a:r>
              <a:t>Overall Requirements</a:t>
            </a:r>
          </a:p>
          <a:p>
            <a:pPr marL="742950" lvl="1" indent="-285750">
              <a:defRPr sz="1600">
                <a:solidFill>
                  <a:srgbClr val="FFFFFF"/>
                </a:solidFill>
              </a:defRPr>
            </a:pPr>
            <a:r>
              <a:t>93.28% of Functional and Nonfunctional requirements achieved.</a:t>
            </a:r>
          </a:p>
          <a:p>
            <a:pPr>
              <a:defRPr sz="1800">
                <a:solidFill>
                  <a:srgbClr val="FFFFFF"/>
                </a:solidFill>
              </a:defRPr>
            </a:pPr>
            <a:r>
              <a:t>Functional Requirements</a:t>
            </a:r>
          </a:p>
          <a:p>
            <a:pPr marL="742950" lvl="1" indent="-285750">
              <a:defRPr sz="1600">
                <a:solidFill>
                  <a:srgbClr val="FFFFFF"/>
                </a:solidFill>
              </a:defRPr>
            </a:pPr>
            <a:r>
              <a:t>74% completed</a:t>
            </a:r>
          </a:p>
        </p:txBody>
      </p:sp>
      <p:graphicFrame>
        <p:nvGraphicFramePr>
          <p:cNvPr id="395" name="Content Placeholder 6"/>
          <p:cNvGraphicFramePr/>
          <p:nvPr/>
        </p:nvGraphicFramePr>
        <p:xfrm>
          <a:off x="5783579" y="1980807"/>
          <a:ext cx="4534677" cy="2482098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901688"/>
                <a:gridCol w="1816494"/>
                <a:gridCol w="1816494"/>
              </a:tblGrid>
              <a:tr h="4279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500"/>
                        <a:t>Priority</a:t>
                      </a:r>
                    </a:p>
                  </a:txBody>
                  <a:tcPr marL="46964" marR="46964" marT="46964" marB="46964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500"/>
                        <a:t>Functional Requirements</a:t>
                      </a:r>
                    </a:p>
                  </a:txBody>
                  <a:tcPr marL="46964" marR="46964" marT="46964" marB="46964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500"/>
                        <a:t>Non-Functional Requirements</a:t>
                      </a:r>
                    </a:p>
                  </a:txBody>
                  <a:tcPr marL="46964" marR="46964" marT="46964" marB="46964" horzOverflow="overflow">
                    <a:solidFill>
                      <a:srgbClr val="FFFFFF"/>
                    </a:solidFill>
                  </a:tcPr>
                </a:tc>
              </a:tr>
              <a:tr h="583134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500"/>
                        <a:t>High</a:t>
                      </a:r>
                    </a:p>
                  </a:txBody>
                  <a:tcPr marL="46964" marR="46964" marT="46964" marB="46964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SzPct val="100000"/>
                        <a:buFont typeface="Arial"/>
                        <a:buChar char="•"/>
                        <a:defRPr sz="1500"/>
                      </a:pPr>
                      <a:r>
                        <a:t>FN-01 to FN-06</a:t>
                      </a:r>
                    </a:p>
                    <a:p>
                      <a:pPr algn="l">
                        <a:buSzPct val="100000"/>
                        <a:buFont typeface="Arial"/>
                        <a:buChar char="•"/>
                        <a:defRPr sz="1500"/>
                      </a:pPr>
                      <a:r>
                        <a:t>FN-09 to FN-12</a:t>
                      </a:r>
                    </a:p>
                    <a:p>
                      <a:pPr algn="l">
                        <a:buSzPct val="100000"/>
                        <a:buFont typeface="Arial"/>
                        <a:buChar char="•"/>
                        <a:defRPr sz="1500"/>
                      </a:pPr>
                      <a:r>
                        <a:t>FN-14 to FN-17</a:t>
                      </a:r>
                    </a:p>
                  </a:txBody>
                  <a:tcPr marL="46964" marR="46964" marT="46964" marB="46964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SzPct val="100000"/>
                        <a:buFont typeface="Arial"/>
                        <a:buChar char="•"/>
                        <a:defRPr sz="1500"/>
                      </a:pPr>
                      <a:r>
                        <a:t>NFN-01 to NFN-03</a:t>
                      </a:r>
                    </a:p>
                    <a:p>
                      <a:pPr algn="l">
                        <a:buSzPct val="100000"/>
                        <a:buFont typeface="Arial"/>
                        <a:buChar char="•"/>
                        <a:defRPr sz="1500"/>
                      </a:pPr>
                      <a:r>
                        <a:t>NFN-05</a:t>
                      </a:r>
                    </a:p>
                    <a:p>
                      <a:pPr algn="l">
                        <a:buSzPct val="100000"/>
                        <a:buFont typeface="Arial"/>
                        <a:buChar char="•"/>
                        <a:defRPr sz="1500"/>
                      </a:pPr>
                      <a:r>
                        <a:t>NFN-08</a:t>
                      </a:r>
                    </a:p>
                  </a:txBody>
                  <a:tcPr marL="46964" marR="46964" marT="46964" marB="46964" horzOverflow="overflow">
                    <a:solidFill>
                      <a:srgbClr val="FFFFFF"/>
                    </a:solidFill>
                  </a:tcPr>
                </a:tc>
              </a:tr>
              <a:tr h="42278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500"/>
                        <a:t>Medium-High</a:t>
                      </a:r>
                    </a:p>
                  </a:txBody>
                  <a:tcPr marL="46964" marR="46964" marT="46964" marB="46964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SzPct val="100000"/>
                        <a:buFont typeface="Arial"/>
                        <a:buChar char="•"/>
                        <a:defRPr sz="1500"/>
                      </a:pPr>
                      <a:r>
                        <a:t>FN-07 to FN-08</a:t>
                      </a:r>
                    </a:p>
                  </a:txBody>
                  <a:tcPr marL="46964" marR="46964" marT="46964" marB="46964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SzPct val="100000"/>
                        <a:buFont typeface="Arial"/>
                        <a:buChar char="•"/>
                        <a:defRPr sz="1500"/>
                      </a:pPr>
                      <a:r>
                        <a:t>NFN-04</a:t>
                      </a:r>
                    </a:p>
                  </a:txBody>
                  <a:tcPr marL="46964" marR="46964" marT="46964" marB="46964" horzOverflow="overflow">
                    <a:solidFill>
                      <a:srgbClr val="FFFFFF"/>
                    </a:solidFill>
                  </a:tcPr>
                </a:tc>
              </a:tr>
              <a:tr h="42278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500"/>
                        <a:t>Medium-Low</a:t>
                      </a:r>
                    </a:p>
                  </a:txBody>
                  <a:tcPr marL="46964" marR="46964" marT="46964" marB="46964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SzPct val="100000"/>
                        <a:buFont typeface="Arial"/>
                        <a:buChar char="•"/>
                        <a:defRPr sz="1500"/>
                      </a:pPr>
                      <a:r>
                        <a:t>FN-18 to FN-20</a:t>
                      </a:r>
                    </a:p>
                  </a:txBody>
                  <a:tcPr marL="46964" marR="46964" marT="46964" marB="46964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SzPct val="100000"/>
                        <a:buFont typeface="Arial"/>
                        <a:buChar char="•"/>
                        <a:defRPr sz="1500"/>
                      </a:pPr>
                      <a:r>
                        <a:t>NFN-06 to NFN-07</a:t>
                      </a:r>
                    </a:p>
                  </a:txBody>
                  <a:tcPr marL="46964" marR="46964" marT="46964" marB="46964" horzOverflow="overflow">
                    <a:solidFill>
                      <a:srgbClr val="FFFFFF"/>
                    </a:solidFill>
                  </a:tcPr>
                </a:tc>
              </a:tr>
              <a:tr h="625458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500"/>
                        <a:t>Low</a:t>
                      </a:r>
                    </a:p>
                  </a:txBody>
                  <a:tcPr marL="46964" marR="46964" marT="46964" marB="46964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500"/>
                        <a:t> </a:t>
                      </a:r>
                    </a:p>
                  </a:txBody>
                  <a:tcPr marL="46964" marR="46964" marT="46964" marB="46964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SzPct val="100000"/>
                        <a:buFont typeface="Arial"/>
                        <a:buChar char="•"/>
                        <a:defRPr sz="1500"/>
                      </a:pPr>
                      <a:r>
                        <a:t>NFN-09</a:t>
                      </a:r>
                    </a:p>
                  </a:txBody>
                  <a:tcPr marL="46964" marR="46964" marT="46964" marB="46964" horzOverflow="overflow"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396" name="Rectangle 8"/>
          <p:cNvSpPr txBox="1"/>
          <p:nvPr/>
        </p:nvSpPr>
        <p:spPr>
          <a:xfrm>
            <a:off x="6020117" y="5187799"/>
            <a:ext cx="4534677" cy="701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000"/>
            </a:pPr>
            <a:r>
              <a:t>Priority Weights: High = 5, Med-High = 2, Med-Low = 1.5 and Low = 1</a:t>
            </a:r>
          </a:p>
          <a:p>
            <a:pPr>
              <a:defRPr sz="1000"/>
            </a:pPr>
            <a:r>
              <a:t>		Status Weights: Green = 1, Yellow = 0.5, Red = 0</a:t>
            </a:r>
          </a:p>
          <a:p>
            <a:pPr>
              <a:defRPr sz="1000"/>
            </a:pPr>
            <a:r>
              <a:t>		Requirements Total = 108</a:t>
            </a:r>
          </a:p>
          <a:p>
            <a:pPr>
              <a:defRPr sz="1000"/>
            </a:pPr>
            <a:r>
              <a:t> 		Total completed  = 74 (FN) + 26.75 (NFN) = 100.75 </a:t>
            </a: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Title 1"/>
          <p:cNvSpPr txBox="1">
            <a:spLocks noGrp="1"/>
          </p:cNvSpPr>
          <p:nvPr>
            <p:ph type="title"/>
          </p:nvPr>
        </p:nvSpPr>
        <p:spPr>
          <a:xfrm>
            <a:off x="648930" y="629265"/>
            <a:ext cx="4166512" cy="1622323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defRPr sz="3600"/>
            </a:lvl1pPr>
          </a:lstStyle>
          <a:p>
            <a:r>
              <a:t>Postmortem: Unobtained Goals</a:t>
            </a:r>
          </a:p>
        </p:txBody>
      </p:sp>
      <p:sp>
        <p:nvSpPr>
          <p:cNvPr id="399" name="Content Placeholder 2"/>
          <p:cNvSpPr txBox="1">
            <a:spLocks noGrp="1"/>
          </p:cNvSpPr>
          <p:nvPr>
            <p:ph type="body" sz="quarter" idx="1"/>
          </p:nvPr>
        </p:nvSpPr>
        <p:spPr>
          <a:xfrm>
            <a:off x="648930" y="2438400"/>
            <a:ext cx="4166510" cy="3785419"/>
          </a:xfrm>
          <a:prstGeom prst="rect">
            <a:avLst/>
          </a:prstGeom>
        </p:spPr>
        <p:txBody>
          <a:bodyPr/>
          <a:lstStyle/>
          <a:p>
            <a:endParaRPr/>
          </a:p>
          <a:p>
            <a:r>
              <a:t>User Interface:</a:t>
            </a:r>
          </a:p>
          <a:p>
            <a:pPr marL="742950" lvl="1" indent="-285750">
              <a:defRPr sz="1800"/>
            </a:pPr>
            <a:r>
              <a:t>Not mobile friendly</a:t>
            </a:r>
          </a:p>
          <a:p>
            <a:pPr marL="742950" lvl="1" indent="-285750">
              <a:defRPr sz="1800"/>
            </a:pPr>
            <a:r>
              <a:t>Limited statistical data</a:t>
            </a:r>
          </a:p>
          <a:p>
            <a:r>
              <a:t>Backend Processing</a:t>
            </a:r>
          </a:p>
          <a:p>
            <a:pPr marL="742950" lvl="1" indent="-285750">
              <a:defRPr sz="1800"/>
            </a:pPr>
            <a:r>
              <a:t>Recursive round resolution vs Greedy.</a:t>
            </a:r>
          </a:p>
          <a:p>
            <a:r>
              <a:t>Game Logic</a:t>
            </a:r>
          </a:p>
          <a:p>
            <a:pPr marL="742950" lvl="1" indent="-285750">
              <a:defRPr sz="1800"/>
            </a:pPr>
            <a:r>
              <a:t>Convoying</a:t>
            </a:r>
          </a:p>
        </p:txBody>
      </p:sp>
      <p:sp>
        <p:nvSpPr>
          <p:cNvPr id="400" name="Freeform 31"/>
          <p:cNvSpPr/>
          <p:nvPr/>
        </p:nvSpPr>
        <p:spPr>
          <a:xfrm>
            <a:off x="4994019" y="-2"/>
            <a:ext cx="559474" cy="37096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398" h="21600" extrusionOk="0">
                <a:moveTo>
                  <a:pt x="0" y="0"/>
                </a:moveTo>
                <a:lnTo>
                  <a:pt x="17280" y="0"/>
                </a:lnTo>
                <a:lnTo>
                  <a:pt x="17713" y="939"/>
                </a:lnTo>
                <a:cubicBezTo>
                  <a:pt x="20128" y="6683"/>
                  <a:pt x="21600" y="17973"/>
                  <a:pt x="19103" y="21382"/>
                </a:cubicBezTo>
                <a:cubicBezTo>
                  <a:pt x="18260" y="21454"/>
                  <a:pt x="17422" y="21528"/>
                  <a:pt x="16580" y="21600"/>
                </a:cubicBezTo>
                <a:lnTo>
                  <a:pt x="16342" y="20440"/>
                </a:lnTo>
                <a:lnTo>
                  <a:pt x="16172" y="19847"/>
                </a:lnTo>
                <a:lnTo>
                  <a:pt x="16002" y="19240"/>
                </a:lnTo>
                <a:lnTo>
                  <a:pt x="15821" y="18625"/>
                </a:lnTo>
                <a:lnTo>
                  <a:pt x="15589" y="18007"/>
                </a:lnTo>
                <a:lnTo>
                  <a:pt x="15349" y="17377"/>
                </a:lnTo>
                <a:lnTo>
                  <a:pt x="15106" y="16737"/>
                </a:lnTo>
                <a:lnTo>
                  <a:pt x="14833" y="16088"/>
                </a:lnTo>
                <a:lnTo>
                  <a:pt x="14502" y="15433"/>
                </a:lnTo>
                <a:lnTo>
                  <a:pt x="14188" y="14770"/>
                </a:lnTo>
                <a:lnTo>
                  <a:pt x="13826" y="14100"/>
                </a:lnTo>
                <a:lnTo>
                  <a:pt x="13429" y="13425"/>
                </a:lnTo>
                <a:lnTo>
                  <a:pt x="13033" y="12747"/>
                </a:lnTo>
                <a:lnTo>
                  <a:pt x="12578" y="12061"/>
                </a:lnTo>
                <a:lnTo>
                  <a:pt x="12121" y="11367"/>
                </a:lnTo>
                <a:lnTo>
                  <a:pt x="11635" y="10677"/>
                </a:lnTo>
                <a:lnTo>
                  <a:pt x="11099" y="9980"/>
                </a:lnTo>
                <a:lnTo>
                  <a:pt x="10525" y="9274"/>
                </a:lnTo>
                <a:lnTo>
                  <a:pt x="9955" y="8568"/>
                </a:lnTo>
                <a:lnTo>
                  <a:pt x="9327" y="7863"/>
                </a:lnTo>
                <a:lnTo>
                  <a:pt x="8643" y="7145"/>
                </a:lnTo>
                <a:lnTo>
                  <a:pt x="7966" y="6440"/>
                </a:lnTo>
                <a:lnTo>
                  <a:pt x="7227" y="5723"/>
                </a:lnTo>
                <a:lnTo>
                  <a:pt x="6459" y="5000"/>
                </a:lnTo>
                <a:lnTo>
                  <a:pt x="5671" y="4290"/>
                </a:lnTo>
                <a:lnTo>
                  <a:pt x="4805" y="3573"/>
                </a:lnTo>
                <a:lnTo>
                  <a:pt x="3906" y="2856"/>
                </a:lnTo>
                <a:lnTo>
                  <a:pt x="3010" y="2139"/>
                </a:lnTo>
                <a:lnTo>
                  <a:pt x="2027" y="1425"/>
                </a:lnTo>
                <a:lnTo>
                  <a:pt x="1026" y="71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2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01" name="Rectangle 10"/>
          <p:cNvSpPr/>
          <p:nvPr/>
        </p:nvSpPr>
        <p:spPr>
          <a:xfrm>
            <a:off x="6093991" y="0"/>
            <a:ext cx="6098428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02" name="Freeform 5"/>
          <p:cNvSpPr/>
          <p:nvPr/>
        </p:nvSpPr>
        <p:spPr>
          <a:xfrm rot="16200000">
            <a:off x="2450576" y="2756642"/>
            <a:ext cx="6858001" cy="13447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519"/>
                </a:lnTo>
                <a:lnTo>
                  <a:pt x="21600" y="21600"/>
                </a:lnTo>
                <a:lnTo>
                  <a:pt x="21600" y="19"/>
                </a:lnTo>
                <a:lnTo>
                  <a:pt x="21110" y="421"/>
                </a:lnTo>
                <a:lnTo>
                  <a:pt x="20622" y="805"/>
                </a:lnTo>
                <a:lnTo>
                  <a:pt x="20131" y="1180"/>
                </a:lnTo>
                <a:lnTo>
                  <a:pt x="19639" y="1501"/>
                </a:lnTo>
                <a:lnTo>
                  <a:pt x="19148" y="1825"/>
                </a:lnTo>
                <a:lnTo>
                  <a:pt x="18656" y="2128"/>
                </a:lnTo>
                <a:lnTo>
                  <a:pt x="18170" y="2387"/>
                </a:lnTo>
                <a:lnTo>
                  <a:pt x="17677" y="2633"/>
                </a:lnTo>
                <a:lnTo>
                  <a:pt x="17187" y="2857"/>
                </a:lnTo>
                <a:lnTo>
                  <a:pt x="16705" y="3051"/>
                </a:lnTo>
                <a:lnTo>
                  <a:pt x="16217" y="3245"/>
                </a:lnTo>
                <a:lnTo>
                  <a:pt x="15736" y="3407"/>
                </a:lnTo>
                <a:lnTo>
                  <a:pt x="15254" y="3534"/>
                </a:lnTo>
                <a:lnTo>
                  <a:pt x="14774" y="3667"/>
                </a:lnTo>
                <a:lnTo>
                  <a:pt x="14299" y="3777"/>
                </a:lnTo>
                <a:lnTo>
                  <a:pt x="13828" y="3856"/>
                </a:lnTo>
                <a:lnTo>
                  <a:pt x="13357" y="3923"/>
                </a:lnTo>
                <a:lnTo>
                  <a:pt x="12891" y="3988"/>
                </a:lnTo>
                <a:lnTo>
                  <a:pt x="12431" y="4018"/>
                </a:lnTo>
                <a:lnTo>
                  <a:pt x="11971" y="4050"/>
                </a:lnTo>
                <a:lnTo>
                  <a:pt x="11517" y="4066"/>
                </a:lnTo>
                <a:lnTo>
                  <a:pt x="11068" y="4050"/>
                </a:lnTo>
                <a:lnTo>
                  <a:pt x="10623" y="4050"/>
                </a:lnTo>
                <a:lnTo>
                  <a:pt x="10182" y="4018"/>
                </a:lnTo>
                <a:lnTo>
                  <a:pt x="9750" y="3969"/>
                </a:lnTo>
                <a:lnTo>
                  <a:pt x="9323" y="3923"/>
                </a:lnTo>
                <a:lnTo>
                  <a:pt x="8904" y="3872"/>
                </a:lnTo>
                <a:lnTo>
                  <a:pt x="8487" y="3794"/>
                </a:lnTo>
                <a:lnTo>
                  <a:pt x="8076" y="3710"/>
                </a:lnTo>
                <a:lnTo>
                  <a:pt x="7674" y="3634"/>
                </a:lnTo>
                <a:lnTo>
                  <a:pt x="6890" y="3421"/>
                </a:lnTo>
                <a:lnTo>
                  <a:pt x="6139" y="3194"/>
                </a:lnTo>
                <a:lnTo>
                  <a:pt x="5417" y="2957"/>
                </a:lnTo>
                <a:lnTo>
                  <a:pt x="4735" y="2695"/>
                </a:lnTo>
                <a:lnTo>
                  <a:pt x="4082" y="2422"/>
                </a:lnTo>
                <a:lnTo>
                  <a:pt x="3478" y="2128"/>
                </a:lnTo>
                <a:lnTo>
                  <a:pt x="2910" y="1839"/>
                </a:lnTo>
                <a:lnTo>
                  <a:pt x="2387" y="1550"/>
                </a:lnTo>
                <a:lnTo>
                  <a:pt x="1907" y="1277"/>
                </a:lnTo>
                <a:lnTo>
                  <a:pt x="1482" y="1018"/>
                </a:lnTo>
                <a:lnTo>
                  <a:pt x="1097" y="772"/>
                </a:lnTo>
                <a:lnTo>
                  <a:pt x="773" y="567"/>
                </a:lnTo>
                <a:lnTo>
                  <a:pt x="501" y="373"/>
                </a:lnTo>
                <a:lnTo>
                  <a:pt x="127" y="9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403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913746" y="647698"/>
            <a:ext cx="3810382" cy="5562602"/>
          </a:xfrm>
          <a:prstGeom prst="rect">
            <a:avLst/>
          </a:prstGeom>
          <a:ln w="12700">
            <a:miter lim="400000"/>
          </a:ln>
        </p:spPr>
      </p:pic>
      <p:sp>
        <p:nvSpPr>
          <p:cNvPr id="404" name="Rectangle 14"/>
          <p:cNvSpPr/>
          <p:nvPr/>
        </p:nvSpPr>
        <p:spPr>
          <a:xfrm>
            <a:off x="10442447" y="0"/>
            <a:ext cx="685801" cy="1143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Title 1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1"/>
          </a:xfrm>
          <a:prstGeom prst="rect">
            <a:avLst/>
          </a:prstGeom>
        </p:spPr>
        <p:txBody>
          <a:bodyPr/>
          <a:lstStyle/>
          <a:p>
            <a:r>
              <a:t>Postmortem: Future Improvements</a:t>
            </a:r>
          </a:p>
        </p:txBody>
      </p:sp>
      <p:sp>
        <p:nvSpPr>
          <p:cNvPr id="407" name="Content Placeholder 2"/>
          <p:cNvSpPr txBox="1">
            <a:spLocks noGrp="1"/>
          </p:cNvSpPr>
          <p:nvPr>
            <p:ph type="body" sz="half" idx="1"/>
          </p:nvPr>
        </p:nvSpPr>
        <p:spPr>
          <a:xfrm>
            <a:off x="1103312" y="2052917"/>
            <a:ext cx="5372133" cy="4195483"/>
          </a:xfrm>
          <a:prstGeom prst="rect">
            <a:avLst/>
          </a:prstGeom>
        </p:spPr>
        <p:txBody>
          <a:bodyPr/>
          <a:lstStyle/>
          <a:p>
            <a:r>
              <a:t>More UI iterations</a:t>
            </a:r>
          </a:p>
          <a:p>
            <a:pPr marL="742950" lvl="1" indent="-285750">
              <a:defRPr sz="1800"/>
            </a:pPr>
            <a:r>
              <a:t>Prototyping</a:t>
            </a:r>
          </a:p>
          <a:p>
            <a:r>
              <a:t>More Efficient Architecture</a:t>
            </a:r>
          </a:p>
          <a:p>
            <a:pPr marL="742950" lvl="1" indent="-285750">
              <a:defRPr sz="1800"/>
            </a:pPr>
            <a:r>
              <a:t>More Front End processing.</a:t>
            </a:r>
          </a:p>
          <a:p>
            <a:r>
              <a:t>More accurate decomposition of game logic</a:t>
            </a:r>
          </a:p>
          <a:p>
            <a:r>
              <a:t>Additional time for testing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Title 1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1"/>
          </a:xfrm>
          <a:prstGeom prst="rect">
            <a:avLst/>
          </a:prstGeom>
        </p:spPr>
        <p:txBody>
          <a:bodyPr/>
          <a:lstStyle>
            <a:lvl1pPr algn="ctr">
              <a:defRPr>
                <a:latin typeface="BrowalliaUPC"/>
                <a:ea typeface="BrowalliaUPC"/>
                <a:cs typeface="BrowalliaUPC"/>
                <a:sym typeface="BrowalliaUPC"/>
              </a:defRPr>
            </a:lvl1pPr>
          </a:lstStyle>
          <a:p>
            <a:r>
              <a:t>Team Members</a:t>
            </a:r>
          </a:p>
        </p:txBody>
      </p:sp>
      <p:sp>
        <p:nvSpPr>
          <p:cNvPr id="309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75200" y="2005416"/>
            <a:ext cx="8946543" cy="4195483"/>
          </a:xfrm>
          <a:prstGeom prst="rect">
            <a:avLst/>
          </a:prstGeom>
        </p:spPr>
        <p:txBody>
          <a:bodyPr numCol="2"/>
          <a:lstStyle/>
          <a:p>
            <a:pPr marL="0" indent="0" algn="ctr">
              <a:buSzTx/>
              <a:buFont typeface="Wingdings 3"/>
              <a:buNone/>
              <a:defRPr sz="2400" b="1" cap="small">
                <a:latin typeface="CordiaUPC"/>
                <a:ea typeface="CordiaUPC"/>
                <a:cs typeface="CordiaUPC"/>
                <a:sym typeface="CordiaUPC"/>
              </a:defRPr>
            </a:pPr>
            <a:r>
              <a:t>Michael Scheid</a:t>
            </a:r>
            <a:r>
              <a:rPr b="0"/>
              <a:t> </a:t>
            </a:r>
          </a:p>
          <a:p>
            <a:pPr marL="0" indent="0" algn="ctr">
              <a:buSzTx/>
              <a:buFont typeface="Wingdings 3"/>
              <a:buNone/>
              <a:defRPr cap="small">
                <a:latin typeface="CordiaUPC"/>
                <a:ea typeface="CordiaUPC"/>
                <a:cs typeface="CordiaUPC"/>
                <a:sym typeface="CordiaUPC"/>
              </a:defRPr>
            </a:pPr>
            <a:r>
              <a:t>Project Manager/Software Engineer</a:t>
            </a:r>
          </a:p>
          <a:p>
            <a:pPr marL="0" indent="0" algn="ctr">
              <a:buSzTx/>
              <a:buFont typeface="Wingdings 3"/>
              <a:buNone/>
              <a:defRPr sz="2400" b="1" cap="small">
                <a:latin typeface="CordiaUPC"/>
                <a:ea typeface="CordiaUPC"/>
                <a:cs typeface="CordiaUPC"/>
                <a:sym typeface="CordiaUPC"/>
              </a:defRPr>
            </a:pPr>
            <a:r>
              <a:t>Vincent Tran</a:t>
            </a:r>
            <a:r>
              <a:rPr b="0"/>
              <a:t> </a:t>
            </a:r>
          </a:p>
          <a:p>
            <a:pPr marL="0" indent="0" algn="ctr">
              <a:buSzTx/>
              <a:buFont typeface="Wingdings 3"/>
              <a:buNone/>
              <a:defRPr cap="small">
                <a:latin typeface="CordiaUPC"/>
                <a:ea typeface="CordiaUPC"/>
                <a:cs typeface="CordiaUPC"/>
                <a:sym typeface="CordiaUPC"/>
              </a:defRPr>
            </a:pPr>
            <a:r>
              <a:t>Assistant Project Manager/Software Engineer</a:t>
            </a:r>
          </a:p>
          <a:p>
            <a:pPr marL="0" indent="0" algn="ctr">
              <a:buSzTx/>
              <a:buFont typeface="Wingdings 3"/>
              <a:buNone/>
              <a:defRPr sz="2400" b="1" cap="small">
                <a:latin typeface="CordiaUPC"/>
                <a:ea typeface="CordiaUPC"/>
                <a:cs typeface="CordiaUPC"/>
                <a:sym typeface="CordiaUPC"/>
              </a:defRPr>
            </a:pPr>
            <a:r>
              <a:t>Ahmed Arbi</a:t>
            </a:r>
          </a:p>
          <a:p>
            <a:pPr marL="0" indent="0" algn="ctr">
              <a:buSzTx/>
              <a:buFont typeface="Wingdings 3"/>
              <a:buNone/>
              <a:defRPr cap="small">
                <a:latin typeface="CordiaUPC"/>
                <a:ea typeface="CordiaUPC"/>
                <a:cs typeface="CordiaUPC"/>
                <a:sym typeface="CordiaUPC"/>
              </a:defRPr>
            </a:pPr>
            <a:r>
              <a:t>Software Engineer Frontend/Database</a:t>
            </a:r>
          </a:p>
          <a:p>
            <a:pPr marL="0" indent="0" algn="ctr">
              <a:buSzTx/>
              <a:buFont typeface="Wingdings 3"/>
              <a:buNone/>
              <a:defRPr sz="2400" b="1" cap="small">
                <a:latin typeface="CordiaUPC"/>
                <a:ea typeface="CordiaUPC"/>
                <a:cs typeface="CordiaUPC"/>
                <a:sym typeface="CordiaUPC"/>
              </a:defRPr>
            </a:pPr>
            <a:endParaRPr/>
          </a:p>
          <a:p>
            <a:pPr marL="0" indent="0" algn="ctr">
              <a:buSzTx/>
              <a:buFont typeface="Wingdings 3"/>
              <a:buNone/>
              <a:defRPr sz="2400" b="1" cap="small">
                <a:latin typeface="CordiaUPC"/>
                <a:ea typeface="CordiaUPC"/>
                <a:cs typeface="CordiaUPC"/>
                <a:sym typeface="CordiaUPC"/>
              </a:defRPr>
            </a:pPr>
            <a:r>
              <a:t>Benson Gao</a:t>
            </a:r>
          </a:p>
          <a:p>
            <a:pPr marL="0" indent="0" algn="ctr">
              <a:buSzTx/>
              <a:buFont typeface="Wingdings 3"/>
              <a:buNone/>
              <a:defRPr cap="small">
                <a:latin typeface="CordiaUPC"/>
                <a:ea typeface="CordiaUPC"/>
                <a:cs typeface="CordiaUPC"/>
                <a:sym typeface="CordiaUPC"/>
              </a:defRPr>
            </a:pPr>
            <a:r>
              <a:t>Software Engineer  Frontend/UX</a:t>
            </a:r>
            <a:endParaRPr sz="2400" b="1"/>
          </a:p>
          <a:p>
            <a:pPr marL="0" indent="0" algn="ctr">
              <a:buSzTx/>
              <a:buFont typeface="Wingdings 3"/>
              <a:buNone/>
              <a:defRPr sz="2400" b="1" cap="small">
                <a:latin typeface="CordiaUPC"/>
                <a:ea typeface="CordiaUPC"/>
                <a:cs typeface="CordiaUPC"/>
                <a:sym typeface="CordiaUPC"/>
              </a:defRPr>
            </a:pPr>
            <a:r>
              <a:t>Steven Duong</a:t>
            </a:r>
          </a:p>
          <a:p>
            <a:pPr marL="0" indent="0" algn="ctr">
              <a:buSzTx/>
              <a:buFont typeface="Wingdings 3"/>
              <a:buNone/>
              <a:defRPr cap="small">
                <a:latin typeface="CordiaUPC"/>
                <a:ea typeface="CordiaUPC"/>
                <a:cs typeface="CordiaUPC"/>
                <a:sym typeface="CordiaUPC"/>
              </a:defRPr>
            </a:pPr>
            <a:r>
              <a:t>Software Engineer  Frontend/UX</a:t>
            </a:r>
          </a:p>
          <a:p>
            <a:pPr marL="0" indent="0" algn="ctr">
              <a:buSzTx/>
              <a:buFont typeface="Wingdings 3"/>
              <a:buNone/>
              <a:defRPr sz="2400" b="1" cap="small">
                <a:latin typeface="CordiaUPC"/>
                <a:ea typeface="CordiaUPC"/>
                <a:cs typeface="CordiaUPC"/>
                <a:sym typeface="CordiaUPC"/>
              </a:defRPr>
            </a:pPr>
            <a:r>
              <a:t>Eli Gomez</a:t>
            </a:r>
          </a:p>
          <a:p>
            <a:pPr marL="0" indent="0" algn="ctr">
              <a:buSzTx/>
              <a:buFont typeface="Wingdings 3"/>
              <a:buNone/>
              <a:defRPr cap="small">
                <a:latin typeface="CordiaUPC"/>
                <a:ea typeface="CordiaUPC"/>
                <a:cs typeface="CordiaUPC"/>
                <a:sym typeface="CordiaUPC"/>
              </a:defRPr>
            </a:pPr>
            <a:r>
              <a:t>Test Engineer/Backend</a:t>
            </a:r>
          </a:p>
          <a:p>
            <a:pPr marL="0" indent="0" algn="ctr">
              <a:buSzTx/>
              <a:buFont typeface="Wingdings 3"/>
              <a:buNone/>
              <a:defRPr sz="2400" b="1" cap="small">
                <a:latin typeface="CordiaUPC"/>
                <a:ea typeface="CordiaUPC"/>
                <a:cs typeface="CordiaUPC"/>
                <a:sym typeface="CordiaUPC"/>
              </a:defRPr>
            </a:pPr>
            <a:r>
              <a:t>Justin Terry</a:t>
            </a:r>
          </a:p>
          <a:p>
            <a:pPr marL="0" indent="0" algn="ctr">
              <a:buSzTx/>
              <a:buFont typeface="Wingdings 3"/>
              <a:buNone/>
              <a:defRPr cap="small">
                <a:latin typeface="CordiaUPC"/>
                <a:ea typeface="CordiaUPC"/>
                <a:cs typeface="CordiaUPC"/>
                <a:sym typeface="CordiaUPC"/>
              </a:defRPr>
            </a:pPr>
            <a:r>
              <a:t>Test Engineer/Backend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" name="Picture 18" descr="Picture 18"/>
          <p:cNvPicPr>
            <a:picLocks noChangeAspect="1"/>
          </p:cNvPicPr>
          <p:nvPr/>
        </p:nvPicPr>
        <p:blipFill>
          <a:blip r:embed="rId2">
            <a:extLst/>
          </a:blip>
          <a:srcRect l="3644"/>
          <a:stretch>
            <a:fillRect/>
          </a:stretch>
        </p:blipFill>
        <p:spPr>
          <a:xfrm>
            <a:off x="0" y="2669684"/>
            <a:ext cx="4035670" cy="4188316"/>
          </a:xfrm>
          <a:prstGeom prst="rect">
            <a:avLst/>
          </a:prstGeom>
          <a:ln w="12700">
            <a:miter lim="400000"/>
          </a:ln>
        </p:spPr>
      </p:pic>
      <p:pic>
        <p:nvPicPr>
          <p:cNvPr id="312" name="Picture 20" descr="Picture 20"/>
          <p:cNvPicPr>
            <a:picLocks noChangeAspect="1"/>
          </p:cNvPicPr>
          <p:nvPr/>
        </p:nvPicPr>
        <p:blipFill>
          <a:blip r:embed="rId3">
            <a:extLst/>
          </a:blip>
          <a:srcRect l="35640"/>
          <a:stretch>
            <a:fillRect/>
          </a:stretch>
        </p:blipFill>
        <p:spPr>
          <a:xfrm>
            <a:off x="-1" y="2892346"/>
            <a:ext cx="1522414" cy="2365454"/>
          </a:xfrm>
          <a:prstGeom prst="rect">
            <a:avLst/>
          </a:prstGeom>
          <a:ln w="12700">
            <a:miter lim="400000"/>
          </a:ln>
        </p:spPr>
      </p:pic>
      <p:sp>
        <p:nvSpPr>
          <p:cNvPr id="313" name="Oval 22"/>
          <p:cNvSpPr/>
          <p:nvPr/>
        </p:nvSpPr>
        <p:spPr>
          <a:xfrm>
            <a:off x="8609011" y="1676400"/>
            <a:ext cx="2819401" cy="2819400"/>
          </a:xfrm>
          <a:prstGeom prst="ellipse">
            <a:avLst/>
          </a:prstGeom>
          <a:gradFill>
            <a:gsLst>
              <a:gs pos="0">
                <a:schemeClr val="accent5">
                  <a:alpha val="7000"/>
                </a:schemeClr>
              </a:gs>
              <a:gs pos="36000">
                <a:schemeClr val="accent5">
                  <a:alpha val="6000"/>
                </a:schemeClr>
              </a:gs>
              <a:gs pos="69000">
                <a:schemeClr val="accent5">
                  <a:alpha val="0"/>
                </a:schemeClr>
              </a:gs>
            </a:gsLst>
            <a:path path="circle">
              <a:fillToRect l="37721" t="-19636" r="62278" b="119636"/>
            </a:path>
          </a:gra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314" name="Picture 24" descr="Picture 24"/>
          <p:cNvPicPr>
            <a:picLocks noChangeAspect="1"/>
          </p:cNvPicPr>
          <p:nvPr/>
        </p:nvPicPr>
        <p:blipFill>
          <a:blip r:embed="rId4">
            <a:extLst/>
          </a:blip>
          <a:srcRect t="28812"/>
          <a:stretch>
            <a:fillRect/>
          </a:stretch>
        </p:blipFill>
        <p:spPr>
          <a:xfrm>
            <a:off x="7999411" y="0"/>
            <a:ext cx="1603388" cy="1141407"/>
          </a:xfrm>
          <a:prstGeom prst="rect">
            <a:avLst/>
          </a:prstGeom>
          <a:ln w="12700">
            <a:miter lim="400000"/>
          </a:ln>
        </p:spPr>
      </p:pic>
      <p:pic>
        <p:nvPicPr>
          <p:cNvPr id="315" name="Picture 26" descr="Picture 26"/>
          <p:cNvPicPr>
            <a:picLocks noChangeAspect="1"/>
          </p:cNvPicPr>
          <p:nvPr/>
        </p:nvPicPr>
        <p:blipFill>
          <a:blip r:embed="rId5">
            <a:extLst/>
          </a:blip>
          <a:srcRect b="23320"/>
          <a:stretch>
            <a:fillRect/>
          </a:stretch>
        </p:blipFill>
        <p:spPr>
          <a:xfrm>
            <a:off x="8609011" y="6096000"/>
            <a:ext cx="993735" cy="762000"/>
          </a:xfrm>
          <a:prstGeom prst="rect">
            <a:avLst/>
          </a:prstGeom>
          <a:ln w="12700">
            <a:miter lim="400000"/>
          </a:ln>
        </p:spPr>
      </p:pic>
      <p:sp>
        <p:nvSpPr>
          <p:cNvPr id="316" name="Rectangle 28"/>
          <p:cNvSpPr/>
          <p:nvPr/>
        </p:nvSpPr>
        <p:spPr>
          <a:xfrm>
            <a:off x="10437811" y="0"/>
            <a:ext cx="685801" cy="1143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17" name="Rectangle 3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318" name="Picture 4" descr="Picture 4"/>
          <p:cNvPicPr>
            <a:picLocks noChangeAspect="1"/>
          </p:cNvPicPr>
          <p:nvPr/>
        </p:nvPicPr>
        <p:blipFill>
          <a:blip r:embed="rId6">
            <a:alphaModFix amt="40000"/>
            <a:extLst/>
          </a:blip>
          <a:srcRect t="31818" r="9091"/>
          <a:stretch>
            <a:fillRect/>
          </a:stretch>
        </p:blipFill>
        <p:spPr>
          <a:xfrm>
            <a:off x="19" y="10"/>
            <a:ext cx="12191982" cy="6857990"/>
          </a:xfrm>
          <a:prstGeom prst="rect">
            <a:avLst/>
          </a:prstGeom>
          <a:ln w="12700">
            <a:miter lim="400000"/>
          </a:ln>
        </p:spPr>
      </p:pic>
      <p:sp>
        <p:nvSpPr>
          <p:cNvPr id="319" name="Title 1"/>
          <p:cNvSpPr txBox="1">
            <a:spLocks noGrp="1"/>
          </p:cNvSpPr>
          <p:nvPr>
            <p:ph type="title"/>
          </p:nvPr>
        </p:nvSpPr>
        <p:spPr>
          <a:xfrm>
            <a:off x="1154954" y="1447799"/>
            <a:ext cx="5880329" cy="3329582"/>
          </a:xfrm>
          <a:prstGeom prst="rect">
            <a:avLst/>
          </a:prstGeom>
        </p:spPr>
        <p:txBody>
          <a:bodyPr anchor="b"/>
          <a:lstStyle>
            <a:lvl1pPr>
              <a:defRPr sz="6000">
                <a:solidFill>
                  <a:srgbClr val="FFFFFF"/>
                </a:solidFill>
              </a:defRPr>
            </a:lvl1pPr>
          </a:lstStyle>
          <a:p>
            <a:r>
              <a:t>Recap: Taking Diplomacy Online.</a:t>
            </a:r>
          </a:p>
        </p:txBody>
      </p:sp>
      <p:sp>
        <p:nvSpPr>
          <p:cNvPr id="320" name="Rectangle 32"/>
          <p:cNvSpPr/>
          <p:nvPr/>
        </p:nvSpPr>
        <p:spPr>
          <a:xfrm>
            <a:off x="10437811" y="0"/>
            <a:ext cx="685801" cy="1143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2" name="Picture 39" descr="Picture 39"/>
          <p:cNvPicPr>
            <a:picLocks noChangeAspect="1"/>
          </p:cNvPicPr>
          <p:nvPr/>
        </p:nvPicPr>
        <p:blipFill>
          <a:blip r:embed="rId2">
            <a:extLst/>
          </a:blip>
          <a:srcRect l="3644"/>
          <a:stretch>
            <a:fillRect/>
          </a:stretch>
        </p:blipFill>
        <p:spPr>
          <a:xfrm>
            <a:off x="0" y="2669684"/>
            <a:ext cx="4035670" cy="4188316"/>
          </a:xfrm>
          <a:prstGeom prst="rect">
            <a:avLst/>
          </a:prstGeom>
          <a:ln w="12700">
            <a:miter lim="400000"/>
          </a:ln>
        </p:spPr>
      </p:pic>
      <p:pic>
        <p:nvPicPr>
          <p:cNvPr id="323" name="Picture 41" descr="Picture 41"/>
          <p:cNvPicPr>
            <a:picLocks noChangeAspect="1"/>
          </p:cNvPicPr>
          <p:nvPr/>
        </p:nvPicPr>
        <p:blipFill>
          <a:blip r:embed="rId3">
            <a:extLst/>
          </a:blip>
          <a:srcRect l="35640"/>
          <a:stretch>
            <a:fillRect/>
          </a:stretch>
        </p:blipFill>
        <p:spPr>
          <a:xfrm>
            <a:off x="-1" y="2892346"/>
            <a:ext cx="1522414" cy="2365454"/>
          </a:xfrm>
          <a:prstGeom prst="rect">
            <a:avLst/>
          </a:prstGeom>
          <a:ln w="12700">
            <a:miter lim="400000"/>
          </a:ln>
        </p:spPr>
      </p:pic>
      <p:sp>
        <p:nvSpPr>
          <p:cNvPr id="324" name="Oval 43"/>
          <p:cNvSpPr/>
          <p:nvPr/>
        </p:nvSpPr>
        <p:spPr>
          <a:xfrm>
            <a:off x="8609011" y="1676400"/>
            <a:ext cx="2819401" cy="2819400"/>
          </a:xfrm>
          <a:prstGeom prst="ellipse">
            <a:avLst/>
          </a:prstGeom>
          <a:gradFill>
            <a:gsLst>
              <a:gs pos="0">
                <a:schemeClr val="accent5">
                  <a:alpha val="7000"/>
                </a:schemeClr>
              </a:gs>
              <a:gs pos="36000">
                <a:schemeClr val="accent5">
                  <a:alpha val="6000"/>
                </a:schemeClr>
              </a:gs>
              <a:gs pos="69000">
                <a:schemeClr val="accent5">
                  <a:alpha val="0"/>
                </a:schemeClr>
              </a:gs>
            </a:gsLst>
            <a:path path="circle">
              <a:fillToRect l="37721" t="-19636" r="62278" b="119636"/>
            </a:path>
          </a:gra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325" name="Picture 45" descr="Picture 45"/>
          <p:cNvPicPr>
            <a:picLocks noChangeAspect="1"/>
          </p:cNvPicPr>
          <p:nvPr/>
        </p:nvPicPr>
        <p:blipFill>
          <a:blip r:embed="rId4">
            <a:extLst/>
          </a:blip>
          <a:srcRect t="28812"/>
          <a:stretch>
            <a:fillRect/>
          </a:stretch>
        </p:blipFill>
        <p:spPr>
          <a:xfrm>
            <a:off x="7999411" y="0"/>
            <a:ext cx="1603388" cy="1141407"/>
          </a:xfrm>
          <a:prstGeom prst="rect">
            <a:avLst/>
          </a:prstGeom>
          <a:ln w="12700">
            <a:miter lim="400000"/>
          </a:ln>
        </p:spPr>
      </p:pic>
      <p:pic>
        <p:nvPicPr>
          <p:cNvPr id="326" name="Picture 47" descr="Picture 47"/>
          <p:cNvPicPr>
            <a:picLocks noChangeAspect="1"/>
          </p:cNvPicPr>
          <p:nvPr/>
        </p:nvPicPr>
        <p:blipFill>
          <a:blip r:embed="rId5">
            <a:extLst/>
          </a:blip>
          <a:srcRect b="23320"/>
          <a:stretch>
            <a:fillRect/>
          </a:stretch>
        </p:blipFill>
        <p:spPr>
          <a:xfrm>
            <a:off x="8609011" y="6096000"/>
            <a:ext cx="993735" cy="762000"/>
          </a:xfrm>
          <a:prstGeom prst="rect">
            <a:avLst/>
          </a:prstGeom>
          <a:ln w="12700">
            <a:miter lim="400000"/>
          </a:ln>
        </p:spPr>
      </p:pic>
      <p:sp>
        <p:nvSpPr>
          <p:cNvPr id="327" name="Rectangle 49"/>
          <p:cNvSpPr/>
          <p:nvPr/>
        </p:nvSpPr>
        <p:spPr>
          <a:xfrm>
            <a:off x="10437811" y="0"/>
            <a:ext cx="685801" cy="1143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28" name="Title 1"/>
          <p:cNvSpPr txBox="1">
            <a:spLocks noGrp="1"/>
          </p:cNvSpPr>
          <p:nvPr>
            <p:ph type="title"/>
          </p:nvPr>
        </p:nvSpPr>
        <p:spPr>
          <a:xfrm>
            <a:off x="646112" y="452718"/>
            <a:ext cx="5629222" cy="1400531"/>
          </a:xfrm>
          <a:prstGeom prst="rect">
            <a:avLst/>
          </a:prstGeom>
        </p:spPr>
        <p:txBody>
          <a:bodyPr/>
          <a:lstStyle/>
          <a:p>
            <a:r>
              <a:t>Initial Goals</a:t>
            </a:r>
          </a:p>
        </p:txBody>
      </p:sp>
      <p:sp>
        <p:nvSpPr>
          <p:cNvPr id="329" name="Freeform 7"/>
          <p:cNvSpPr/>
          <p:nvPr/>
        </p:nvSpPr>
        <p:spPr>
          <a:xfrm>
            <a:off x="6449843" y="-2"/>
            <a:ext cx="559473" cy="37096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398" h="21600" extrusionOk="0">
                <a:moveTo>
                  <a:pt x="0" y="0"/>
                </a:moveTo>
                <a:lnTo>
                  <a:pt x="17280" y="0"/>
                </a:lnTo>
                <a:lnTo>
                  <a:pt x="17713" y="939"/>
                </a:lnTo>
                <a:cubicBezTo>
                  <a:pt x="20128" y="6683"/>
                  <a:pt x="21600" y="17973"/>
                  <a:pt x="19103" y="21382"/>
                </a:cubicBezTo>
                <a:cubicBezTo>
                  <a:pt x="18260" y="21454"/>
                  <a:pt x="17422" y="21528"/>
                  <a:pt x="16580" y="21600"/>
                </a:cubicBezTo>
                <a:lnTo>
                  <a:pt x="16342" y="20440"/>
                </a:lnTo>
                <a:lnTo>
                  <a:pt x="16172" y="19847"/>
                </a:lnTo>
                <a:lnTo>
                  <a:pt x="16002" y="19240"/>
                </a:lnTo>
                <a:lnTo>
                  <a:pt x="15821" y="18625"/>
                </a:lnTo>
                <a:lnTo>
                  <a:pt x="15589" y="18007"/>
                </a:lnTo>
                <a:lnTo>
                  <a:pt x="15349" y="17377"/>
                </a:lnTo>
                <a:lnTo>
                  <a:pt x="15106" y="16737"/>
                </a:lnTo>
                <a:lnTo>
                  <a:pt x="14833" y="16088"/>
                </a:lnTo>
                <a:lnTo>
                  <a:pt x="14502" y="15433"/>
                </a:lnTo>
                <a:lnTo>
                  <a:pt x="14188" y="14770"/>
                </a:lnTo>
                <a:lnTo>
                  <a:pt x="13826" y="14100"/>
                </a:lnTo>
                <a:lnTo>
                  <a:pt x="13429" y="13425"/>
                </a:lnTo>
                <a:lnTo>
                  <a:pt x="13033" y="12747"/>
                </a:lnTo>
                <a:lnTo>
                  <a:pt x="12578" y="12061"/>
                </a:lnTo>
                <a:lnTo>
                  <a:pt x="12121" y="11367"/>
                </a:lnTo>
                <a:lnTo>
                  <a:pt x="11635" y="10677"/>
                </a:lnTo>
                <a:lnTo>
                  <a:pt x="11099" y="9980"/>
                </a:lnTo>
                <a:lnTo>
                  <a:pt x="10525" y="9274"/>
                </a:lnTo>
                <a:lnTo>
                  <a:pt x="9955" y="8568"/>
                </a:lnTo>
                <a:lnTo>
                  <a:pt x="9327" y="7863"/>
                </a:lnTo>
                <a:lnTo>
                  <a:pt x="8643" y="7145"/>
                </a:lnTo>
                <a:lnTo>
                  <a:pt x="7966" y="6440"/>
                </a:lnTo>
                <a:lnTo>
                  <a:pt x="7227" y="5723"/>
                </a:lnTo>
                <a:lnTo>
                  <a:pt x="6459" y="5000"/>
                </a:lnTo>
                <a:lnTo>
                  <a:pt x="5671" y="4290"/>
                </a:lnTo>
                <a:lnTo>
                  <a:pt x="4805" y="3573"/>
                </a:lnTo>
                <a:lnTo>
                  <a:pt x="3906" y="2856"/>
                </a:lnTo>
                <a:lnTo>
                  <a:pt x="3010" y="2139"/>
                </a:lnTo>
                <a:lnTo>
                  <a:pt x="2027" y="1425"/>
                </a:lnTo>
                <a:lnTo>
                  <a:pt x="1026" y="71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2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30" name="Rectangle 53"/>
          <p:cNvSpPr/>
          <p:nvPr/>
        </p:nvSpPr>
        <p:spPr>
          <a:xfrm>
            <a:off x="7554138" y="0"/>
            <a:ext cx="4638281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31" name="Freeform 5"/>
          <p:cNvSpPr/>
          <p:nvPr/>
        </p:nvSpPr>
        <p:spPr>
          <a:xfrm rot="16200000">
            <a:off x="3906399" y="2756642"/>
            <a:ext cx="6858001" cy="13447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519"/>
                </a:lnTo>
                <a:lnTo>
                  <a:pt x="21600" y="21600"/>
                </a:lnTo>
                <a:lnTo>
                  <a:pt x="21600" y="19"/>
                </a:lnTo>
                <a:lnTo>
                  <a:pt x="21110" y="421"/>
                </a:lnTo>
                <a:lnTo>
                  <a:pt x="20622" y="805"/>
                </a:lnTo>
                <a:lnTo>
                  <a:pt x="20131" y="1180"/>
                </a:lnTo>
                <a:lnTo>
                  <a:pt x="19639" y="1501"/>
                </a:lnTo>
                <a:lnTo>
                  <a:pt x="19148" y="1825"/>
                </a:lnTo>
                <a:lnTo>
                  <a:pt x="18656" y="2128"/>
                </a:lnTo>
                <a:lnTo>
                  <a:pt x="18170" y="2387"/>
                </a:lnTo>
                <a:lnTo>
                  <a:pt x="17677" y="2633"/>
                </a:lnTo>
                <a:lnTo>
                  <a:pt x="17187" y="2857"/>
                </a:lnTo>
                <a:lnTo>
                  <a:pt x="16705" y="3051"/>
                </a:lnTo>
                <a:lnTo>
                  <a:pt x="16217" y="3245"/>
                </a:lnTo>
                <a:lnTo>
                  <a:pt x="15736" y="3407"/>
                </a:lnTo>
                <a:lnTo>
                  <a:pt x="15254" y="3534"/>
                </a:lnTo>
                <a:lnTo>
                  <a:pt x="14774" y="3667"/>
                </a:lnTo>
                <a:lnTo>
                  <a:pt x="14299" y="3777"/>
                </a:lnTo>
                <a:lnTo>
                  <a:pt x="13828" y="3856"/>
                </a:lnTo>
                <a:lnTo>
                  <a:pt x="13357" y="3923"/>
                </a:lnTo>
                <a:lnTo>
                  <a:pt x="12891" y="3988"/>
                </a:lnTo>
                <a:lnTo>
                  <a:pt x="12431" y="4018"/>
                </a:lnTo>
                <a:lnTo>
                  <a:pt x="11971" y="4050"/>
                </a:lnTo>
                <a:lnTo>
                  <a:pt x="11517" y="4066"/>
                </a:lnTo>
                <a:lnTo>
                  <a:pt x="11068" y="4050"/>
                </a:lnTo>
                <a:lnTo>
                  <a:pt x="10623" y="4050"/>
                </a:lnTo>
                <a:lnTo>
                  <a:pt x="10182" y="4018"/>
                </a:lnTo>
                <a:lnTo>
                  <a:pt x="9750" y="3969"/>
                </a:lnTo>
                <a:lnTo>
                  <a:pt x="9323" y="3923"/>
                </a:lnTo>
                <a:lnTo>
                  <a:pt x="8904" y="3872"/>
                </a:lnTo>
                <a:lnTo>
                  <a:pt x="8487" y="3794"/>
                </a:lnTo>
                <a:lnTo>
                  <a:pt x="8076" y="3710"/>
                </a:lnTo>
                <a:lnTo>
                  <a:pt x="7674" y="3634"/>
                </a:lnTo>
                <a:lnTo>
                  <a:pt x="6890" y="3421"/>
                </a:lnTo>
                <a:lnTo>
                  <a:pt x="6139" y="3194"/>
                </a:lnTo>
                <a:lnTo>
                  <a:pt x="5417" y="2957"/>
                </a:lnTo>
                <a:lnTo>
                  <a:pt x="4735" y="2695"/>
                </a:lnTo>
                <a:lnTo>
                  <a:pt x="4082" y="2422"/>
                </a:lnTo>
                <a:lnTo>
                  <a:pt x="3478" y="2128"/>
                </a:lnTo>
                <a:lnTo>
                  <a:pt x="2910" y="1839"/>
                </a:lnTo>
                <a:lnTo>
                  <a:pt x="2387" y="1550"/>
                </a:lnTo>
                <a:lnTo>
                  <a:pt x="1907" y="1277"/>
                </a:lnTo>
                <a:lnTo>
                  <a:pt x="1482" y="1018"/>
                </a:lnTo>
                <a:lnTo>
                  <a:pt x="1097" y="772"/>
                </a:lnTo>
                <a:lnTo>
                  <a:pt x="773" y="567"/>
                </a:lnTo>
                <a:lnTo>
                  <a:pt x="501" y="373"/>
                </a:lnTo>
                <a:lnTo>
                  <a:pt x="127" y="9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332" name="Picture 8" descr="Picture 8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7968818" y="824698"/>
            <a:ext cx="2274123" cy="2683331"/>
          </a:xfrm>
          <a:prstGeom prst="rect">
            <a:avLst/>
          </a:prstGeom>
          <a:ln w="12700">
            <a:miter lim="400000"/>
          </a:ln>
        </p:spPr>
      </p:pic>
      <p:sp>
        <p:nvSpPr>
          <p:cNvPr id="333" name="Rectangle 57"/>
          <p:cNvSpPr/>
          <p:nvPr/>
        </p:nvSpPr>
        <p:spPr>
          <a:xfrm>
            <a:off x="10442447" y="0"/>
            <a:ext cx="685801" cy="1143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34" name="Content Placeholder 2"/>
          <p:cNvSpPr txBox="1">
            <a:spLocks noGrp="1"/>
          </p:cNvSpPr>
          <p:nvPr>
            <p:ph type="body" sz="half" idx="1"/>
          </p:nvPr>
        </p:nvSpPr>
        <p:spPr>
          <a:xfrm>
            <a:off x="646111" y="2052917"/>
            <a:ext cx="5628637" cy="4195483"/>
          </a:xfrm>
          <a:prstGeom prst="rect">
            <a:avLst/>
          </a:prstGeom>
        </p:spPr>
        <p:txBody>
          <a:bodyPr/>
          <a:lstStyle/>
          <a:p>
            <a:r>
              <a:t>Cross Platform</a:t>
            </a:r>
          </a:p>
          <a:p>
            <a:r>
              <a:t>Game runs locally</a:t>
            </a:r>
          </a:p>
          <a:p>
            <a:r>
              <a:t>Virtual Dashboard</a:t>
            </a:r>
          </a:p>
          <a:p>
            <a:r>
              <a:t>Dynamic Map Interaction</a:t>
            </a:r>
          </a:p>
          <a:p>
            <a:r>
              <a:t>Online Community</a:t>
            </a:r>
          </a:p>
          <a:p>
            <a:r>
              <a:t>Low operating cost</a:t>
            </a:r>
          </a:p>
        </p:txBody>
      </p:sp>
      <p:pic>
        <p:nvPicPr>
          <p:cNvPr id="335" name="Picture 34" descr="Picture 34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8452736" y="3668486"/>
            <a:ext cx="1306285" cy="272142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Title 1"/>
          <p:cNvSpPr txBox="1">
            <a:spLocks noGrp="1"/>
          </p:cNvSpPr>
          <p:nvPr>
            <p:ph type="title"/>
          </p:nvPr>
        </p:nvSpPr>
        <p:spPr>
          <a:xfrm>
            <a:off x="648930" y="629265"/>
            <a:ext cx="4166512" cy="1622323"/>
          </a:xfrm>
          <a:prstGeom prst="rect">
            <a:avLst/>
          </a:prstGeom>
        </p:spPr>
        <p:txBody>
          <a:bodyPr/>
          <a:lstStyle/>
          <a:p>
            <a:r>
              <a:t>Dynamic Interaction</a:t>
            </a:r>
          </a:p>
        </p:txBody>
      </p:sp>
      <p:sp>
        <p:nvSpPr>
          <p:cNvPr id="338" name="Content Placeholder 2"/>
          <p:cNvSpPr txBox="1">
            <a:spLocks noGrp="1"/>
          </p:cNvSpPr>
          <p:nvPr>
            <p:ph type="body" sz="quarter" idx="1"/>
          </p:nvPr>
        </p:nvSpPr>
        <p:spPr>
          <a:xfrm>
            <a:off x="648930" y="2438400"/>
            <a:ext cx="4166510" cy="3785419"/>
          </a:xfrm>
          <a:prstGeom prst="rect">
            <a:avLst/>
          </a:prstGeom>
        </p:spPr>
        <p:txBody>
          <a:bodyPr/>
          <a:lstStyle/>
          <a:p>
            <a:r>
              <a:t>Modified JQVMap Plugin</a:t>
            </a:r>
          </a:p>
          <a:p>
            <a:r>
              <a:t>Resizable</a:t>
            </a:r>
          </a:p>
          <a:p>
            <a:r>
              <a:t>Color Coded</a:t>
            </a:r>
          </a:p>
          <a:p>
            <a:r>
              <a:t>Direct Interaction</a:t>
            </a:r>
          </a:p>
        </p:txBody>
      </p:sp>
      <p:sp>
        <p:nvSpPr>
          <p:cNvPr id="339" name="Freeform 31"/>
          <p:cNvSpPr/>
          <p:nvPr/>
        </p:nvSpPr>
        <p:spPr>
          <a:xfrm>
            <a:off x="4994019" y="-2"/>
            <a:ext cx="559474" cy="37096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398" h="21600" extrusionOk="0">
                <a:moveTo>
                  <a:pt x="0" y="0"/>
                </a:moveTo>
                <a:lnTo>
                  <a:pt x="17280" y="0"/>
                </a:lnTo>
                <a:lnTo>
                  <a:pt x="17713" y="939"/>
                </a:lnTo>
                <a:cubicBezTo>
                  <a:pt x="20128" y="6683"/>
                  <a:pt x="21600" y="17973"/>
                  <a:pt x="19103" y="21382"/>
                </a:cubicBezTo>
                <a:cubicBezTo>
                  <a:pt x="18260" y="21454"/>
                  <a:pt x="17422" y="21528"/>
                  <a:pt x="16580" y="21600"/>
                </a:cubicBezTo>
                <a:lnTo>
                  <a:pt x="16342" y="20440"/>
                </a:lnTo>
                <a:lnTo>
                  <a:pt x="16172" y="19847"/>
                </a:lnTo>
                <a:lnTo>
                  <a:pt x="16002" y="19240"/>
                </a:lnTo>
                <a:lnTo>
                  <a:pt x="15821" y="18625"/>
                </a:lnTo>
                <a:lnTo>
                  <a:pt x="15589" y="18007"/>
                </a:lnTo>
                <a:lnTo>
                  <a:pt x="15349" y="17377"/>
                </a:lnTo>
                <a:lnTo>
                  <a:pt x="15106" y="16737"/>
                </a:lnTo>
                <a:lnTo>
                  <a:pt x="14833" y="16088"/>
                </a:lnTo>
                <a:lnTo>
                  <a:pt x="14502" y="15433"/>
                </a:lnTo>
                <a:lnTo>
                  <a:pt x="14188" y="14770"/>
                </a:lnTo>
                <a:lnTo>
                  <a:pt x="13826" y="14100"/>
                </a:lnTo>
                <a:lnTo>
                  <a:pt x="13429" y="13425"/>
                </a:lnTo>
                <a:lnTo>
                  <a:pt x="13033" y="12747"/>
                </a:lnTo>
                <a:lnTo>
                  <a:pt x="12578" y="12061"/>
                </a:lnTo>
                <a:lnTo>
                  <a:pt x="12121" y="11367"/>
                </a:lnTo>
                <a:lnTo>
                  <a:pt x="11635" y="10677"/>
                </a:lnTo>
                <a:lnTo>
                  <a:pt x="11099" y="9980"/>
                </a:lnTo>
                <a:lnTo>
                  <a:pt x="10525" y="9274"/>
                </a:lnTo>
                <a:lnTo>
                  <a:pt x="9955" y="8568"/>
                </a:lnTo>
                <a:lnTo>
                  <a:pt x="9327" y="7863"/>
                </a:lnTo>
                <a:lnTo>
                  <a:pt x="8643" y="7145"/>
                </a:lnTo>
                <a:lnTo>
                  <a:pt x="7966" y="6440"/>
                </a:lnTo>
                <a:lnTo>
                  <a:pt x="7227" y="5723"/>
                </a:lnTo>
                <a:lnTo>
                  <a:pt x="6459" y="5000"/>
                </a:lnTo>
                <a:lnTo>
                  <a:pt x="5671" y="4290"/>
                </a:lnTo>
                <a:lnTo>
                  <a:pt x="4805" y="3573"/>
                </a:lnTo>
                <a:lnTo>
                  <a:pt x="3906" y="2856"/>
                </a:lnTo>
                <a:lnTo>
                  <a:pt x="3010" y="2139"/>
                </a:lnTo>
                <a:lnTo>
                  <a:pt x="2027" y="1425"/>
                </a:lnTo>
                <a:lnTo>
                  <a:pt x="1026" y="71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2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40" name="Rectangle 72"/>
          <p:cNvSpPr/>
          <p:nvPr/>
        </p:nvSpPr>
        <p:spPr>
          <a:xfrm>
            <a:off x="6093991" y="0"/>
            <a:ext cx="6098428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41" name="Freeform 5"/>
          <p:cNvSpPr/>
          <p:nvPr/>
        </p:nvSpPr>
        <p:spPr>
          <a:xfrm rot="16200000">
            <a:off x="2450576" y="2756642"/>
            <a:ext cx="6858001" cy="13447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519"/>
                </a:lnTo>
                <a:lnTo>
                  <a:pt x="21600" y="21600"/>
                </a:lnTo>
                <a:lnTo>
                  <a:pt x="21600" y="19"/>
                </a:lnTo>
                <a:lnTo>
                  <a:pt x="21110" y="421"/>
                </a:lnTo>
                <a:lnTo>
                  <a:pt x="20622" y="805"/>
                </a:lnTo>
                <a:lnTo>
                  <a:pt x="20131" y="1180"/>
                </a:lnTo>
                <a:lnTo>
                  <a:pt x="19639" y="1501"/>
                </a:lnTo>
                <a:lnTo>
                  <a:pt x="19148" y="1825"/>
                </a:lnTo>
                <a:lnTo>
                  <a:pt x="18656" y="2128"/>
                </a:lnTo>
                <a:lnTo>
                  <a:pt x="18170" y="2387"/>
                </a:lnTo>
                <a:lnTo>
                  <a:pt x="17677" y="2633"/>
                </a:lnTo>
                <a:lnTo>
                  <a:pt x="17187" y="2857"/>
                </a:lnTo>
                <a:lnTo>
                  <a:pt x="16705" y="3051"/>
                </a:lnTo>
                <a:lnTo>
                  <a:pt x="16217" y="3245"/>
                </a:lnTo>
                <a:lnTo>
                  <a:pt x="15736" y="3407"/>
                </a:lnTo>
                <a:lnTo>
                  <a:pt x="15254" y="3534"/>
                </a:lnTo>
                <a:lnTo>
                  <a:pt x="14774" y="3667"/>
                </a:lnTo>
                <a:lnTo>
                  <a:pt x="14299" y="3777"/>
                </a:lnTo>
                <a:lnTo>
                  <a:pt x="13828" y="3856"/>
                </a:lnTo>
                <a:lnTo>
                  <a:pt x="13357" y="3923"/>
                </a:lnTo>
                <a:lnTo>
                  <a:pt x="12891" y="3988"/>
                </a:lnTo>
                <a:lnTo>
                  <a:pt x="12431" y="4018"/>
                </a:lnTo>
                <a:lnTo>
                  <a:pt x="11971" y="4050"/>
                </a:lnTo>
                <a:lnTo>
                  <a:pt x="11517" y="4066"/>
                </a:lnTo>
                <a:lnTo>
                  <a:pt x="11068" y="4050"/>
                </a:lnTo>
                <a:lnTo>
                  <a:pt x="10623" y="4050"/>
                </a:lnTo>
                <a:lnTo>
                  <a:pt x="10182" y="4018"/>
                </a:lnTo>
                <a:lnTo>
                  <a:pt x="9750" y="3969"/>
                </a:lnTo>
                <a:lnTo>
                  <a:pt x="9323" y="3923"/>
                </a:lnTo>
                <a:lnTo>
                  <a:pt x="8904" y="3872"/>
                </a:lnTo>
                <a:lnTo>
                  <a:pt x="8487" y="3794"/>
                </a:lnTo>
                <a:lnTo>
                  <a:pt x="8076" y="3710"/>
                </a:lnTo>
                <a:lnTo>
                  <a:pt x="7674" y="3634"/>
                </a:lnTo>
                <a:lnTo>
                  <a:pt x="6890" y="3421"/>
                </a:lnTo>
                <a:lnTo>
                  <a:pt x="6139" y="3194"/>
                </a:lnTo>
                <a:lnTo>
                  <a:pt x="5417" y="2957"/>
                </a:lnTo>
                <a:lnTo>
                  <a:pt x="4735" y="2695"/>
                </a:lnTo>
                <a:lnTo>
                  <a:pt x="4082" y="2422"/>
                </a:lnTo>
                <a:lnTo>
                  <a:pt x="3478" y="2128"/>
                </a:lnTo>
                <a:lnTo>
                  <a:pt x="2910" y="1839"/>
                </a:lnTo>
                <a:lnTo>
                  <a:pt x="2387" y="1550"/>
                </a:lnTo>
                <a:lnTo>
                  <a:pt x="1907" y="1277"/>
                </a:lnTo>
                <a:lnTo>
                  <a:pt x="1482" y="1018"/>
                </a:lnTo>
                <a:lnTo>
                  <a:pt x="1097" y="772"/>
                </a:lnTo>
                <a:lnTo>
                  <a:pt x="773" y="567"/>
                </a:lnTo>
                <a:lnTo>
                  <a:pt x="501" y="373"/>
                </a:lnTo>
                <a:lnTo>
                  <a:pt x="127" y="9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42" name="Rectangle 76"/>
          <p:cNvSpPr/>
          <p:nvPr/>
        </p:nvSpPr>
        <p:spPr>
          <a:xfrm>
            <a:off x="10442447" y="0"/>
            <a:ext cx="685801" cy="1143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Title 1"/>
          <p:cNvSpPr txBox="1">
            <a:spLocks noGrp="1"/>
          </p:cNvSpPr>
          <p:nvPr>
            <p:ph type="title"/>
          </p:nvPr>
        </p:nvSpPr>
        <p:spPr>
          <a:xfrm>
            <a:off x="648930" y="629265"/>
            <a:ext cx="4166512" cy="1622323"/>
          </a:xfrm>
          <a:prstGeom prst="rect">
            <a:avLst/>
          </a:prstGeom>
        </p:spPr>
        <p:txBody>
          <a:bodyPr/>
          <a:lstStyle/>
          <a:p>
            <a:r>
              <a:t>Game Logic</a:t>
            </a:r>
          </a:p>
        </p:txBody>
      </p:sp>
      <p:sp>
        <p:nvSpPr>
          <p:cNvPr id="346" name="Content Placeholder 2"/>
          <p:cNvSpPr txBox="1">
            <a:spLocks noGrp="1"/>
          </p:cNvSpPr>
          <p:nvPr>
            <p:ph type="body" sz="quarter" idx="1"/>
          </p:nvPr>
        </p:nvSpPr>
        <p:spPr>
          <a:xfrm>
            <a:off x="648930" y="2438400"/>
            <a:ext cx="4166510" cy="3785419"/>
          </a:xfrm>
          <a:prstGeom prst="rect">
            <a:avLst/>
          </a:prstGeom>
        </p:spPr>
        <p:txBody>
          <a:bodyPr/>
          <a:lstStyle/>
          <a:p>
            <a:r>
              <a:t>Front End Processing</a:t>
            </a:r>
          </a:p>
          <a:p>
            <a:pPr marL="742950" lvl="1" indent="-285750">
              <a:defRPr sz="1800"/>
            </a:pPr>
            <a:r>
              <a:t>Ensuring moves are valid.</a:t>
            </a:r>
          </a:p>
          <a:p>
            <a:pPr marL="742950" lvl="1" indent="-285750">
              <a:defRPr sz="1800"/>
            </a:pPr>
            <a:r>
              <a:t>Guide Players</a:t>
            </a:r>
          </a:p>
          <a:p>
            <a:r>
              <a:t>Back End Processing</a:t>
            </a:r>
          </a:p>
          <a:p>
            <a:pPr marL="742950" lvl="1" indent="-285750">
              <a:defRPr sz="1800"/>
            </a:pPr>
            <a:r>
              <a:t>Validating user data.</a:t>
            </a:r>
          </a:p>
          <a:p>
            <a:pPr marL="742950" lvl="1" indent="-285750">
              <a:defRPr sz="1800"/>
            </a:pPr>
            <a:r>
              <a:t>Updating player’s position.</a:t>
            </a:r>
          </a:p>
        </p:txBody>
      </p:sp>
      <p:sp>
        <p:nvSpPr>
          <p:cNvPr id="347" name="Freeform 31"/>
          <p:cNvSpPr/>
          <p:nvPr/>
        </p:nvSpPr>
        <p:spPr>
          <a:xfrm>
            <a:off x="4994019" y="-2"/>
            <a:ext cx="559474" cy="37096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398" h="21600" extrusionOk="0">
                <a:moveTo>
                  <a:pt x="0" y="0"/>
                </a:moveTo>
                <a:lnTo>
                  <a:pt x="17280" y="0"/>
                </a:lnTo>
                <a:lnTo>
                  <a:pt x="17713" y="939"/>
                </a:lnTo>
                <a:cubicBezTo>
                  <a:pt x="20128" y="6683"/>
                  <a:pt x="21600" y="17973"/>
                  <a:pt x="19103" y="21382"/>
                </a:cubicBezTo>
                <a:cubicBezTo>
                  <a:pt x="18260" y="21454"/>
                  <a:pt x="17422" y="21528"/>
                  <a:pt x="16580" y="21600"/>
                </a:cubicBezTo>
                <a:lnTo>
                  <a:pt x="16342" y="20440"/>
                </a:lnTo>
                <a:lnTo>
                  <a:pt x="16172" y="19847"/>
                </a:lnTo>
                <a:lnTo>
                  <a:pt x="16002" y="19240"/>
                </a:lnTo>
                <a:lnTo>
                  <a:pt x="15821" y="18625"/>
                </a:lnTo>
                <a:lnTo>
                  <a:pt x="15589" y="18007"/>
                </a:lnTo>
                <a:lnTo>
                  <a:pt x="15349" y="17377"/>
                </a:lnTo>
                <a:lnTo>
                  <a:pt x="15106" y="16737"/>
                </a:lnTo>
                <a:lnTo>
                  <a:pt x="14833" y="16088"/>
                </a:lnTo>
                <a:lnTo>
                  <a:pt x="14502" y="15433"/>
                </a:lnTo>
                <a:lnTo>
                  <a:pt x="14188" y="14770"/>
                </a:lnTo>
                <a:lnTo>
                  <a:pt x="13826" y="14100"/>
                </a:lnTo>
                <a:lnTo>
                  <a:pt x="13429" y="13425"/>
                </a:lnTo>
                <a:lnTo>
                  <a:pt x="13033" y="12747"/>
                </a:lnTo>
                <a:lnTo>
                  <a:pt x="12578" y="12061"/>
                </a:lnTo>
                <a:lnTo>
                  <a:pt x="12121" y="11367"/>
                </a:lnTo>
                <a:lnTo>
                  <a:pt x="11635" y="10677"/>
                </a:lnTo>
                <a:lnTo>
                  <a:pt x="11099" y="9980"/>
                </a:lnTo>
                <a:lnTo>
                  <a:pt x="10525" y="9274"/>
                </a:lnTo>
                <a:lnTo>
                  <a:pt x="9955" y="8568"/>
                </a:lnTo>
                <a:lnTo>
                  <a:pt x="9327" y="7863"/>
                </a:lnTo>
                <a:lnTo>
                  <a:pt x="8643" y="7145"/>
                </a:lnTo>
                <a:lnTo>
                  <a:pt x="7966" y="6440"/>
                </a:lnTo>
                <a:lnTo>
                  <a:pt x="7227" y="5723"/>
                </a:lnTo>
                <a:lnTo>
                  <a:pt x="6459" y="5000"/>
                </a:lnTo>
                <a:lnTo>
                  <a:pt x="5671" y="4290"/>
                </a:lnTo>
                <a:lnTo>
                  <a:pt x="4805" y="3573"/>
                </a:lnTo>
                <a:lnTo>
                  <a:pt x="3906" y="2856"/>
                </a:lnTo>
                <a:lnTo>
                  <a:pt x="3010" y="2139"/>
                </a:lnTo>
                <a:lnTo>
                  <a:pt x="2027" y="1425"/>
                </a:lnTo>
                <a:lnTo>
                  <a:pt x="1026" y="71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2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48" name="Rectangle 72"/>
          <p:cNvSpPr/>
          <p:nvPr/>
        </p:nvSpPr>
        <p:spPr>
          <a:xfrm>
            <a:off x="6093991" y="0"/>
            <a:ext cx="6098428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49" name="Freeform 5"/>
          <p:cNvSpPr/>
          <p:nvPr/>
        </p:nvSpPr>
        <p:spPr>
          <a:xfrm rot="16200000">
            <a:off x="2450576" y="2756642"/>
            <a:ext cx="6858001" cy="13447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519"/>
                </a:lnTo>
                <a:lnTo>
                  <a:pt x="21600" y="21600"/>
                </a:lnTo>
                <a:lnTo>
                  <a:pt x="21600" y="19"/>
                </a:lnTo>
                <a:lnTo>
                  <a:pt x="21110" y="421"/>
                </a:lnTo>
                <a:lnTo>
                  <a:pt x="20622" y="805"/>
                </a:lnTo>
                <a:lnTo>
                  <a:pt x="20131" y="1180"/>
                </a:lnTo>
                <a:lnTo>
                  <a:pt x="19639" y="1501"/>
                </a:lnTo>
                <a:lnTo>
                  <a:pt x="19148" y="1825"/>
                </a:lnTo>
                <a:lnTo>
                  <a:pt x="18656" y="2128"/>
                </a:lnTo>
                <a:lnTo>
                  <a:pt x="18170" y="2387"/>
                </a:lnTo>
                <a:lnTo>
                  <a:pt x="17677" y="2633"/>
                </a:lnTo>
                <a:lnTo>
                  <a:pt x="17187" y="2857"/>
                </a:lnTo>
                <a:lnTo>
                  <a:pt x="16705" y="3051"/>
                </a:lnTo>
                <a:lnTo>
                  <a:pt x="16217" y="3245"/>
                </a:lnTo>
                <a:lnTo>
                  <a:pt x="15736" y="3407"/>
                </a:lnTo>
                <a:lnTo>
                  <a:pt x="15254" y="3534"/>
                </a:lnTo>
                <a:lnTo>
                  <a:pt x="14774" y="3667"/>
                </a:lnTo>
                <a:lnTo>
                  <a:pt x="14299" y="3777"/>
                </a:lnTo>
                <a:lnTo>
                  <a:pt x="13828" y="3856"/>
                </a:lnTo>
                <a:lnTo>
                  <a:pt x="13357" y="3923"/>
                </a:lnTo>
                <a:lnTo>
                  <a:pt x="12891" y="3988"/>
                </a:lnTo>
                <a:lnTo>
                  <a:pt x="12431" y="4018"/>
                </a:lnTo>
                <a:lnTo>
                  <a:pt x="11971" y="4050"/>
                </a:lnTo>
                <a:lnTo>
                  <a:pt x="11517" y="4066"/>
                </a:lnTo>
                <a:lnTo>
                  <a:pt x="11068" y="4050"/>
                </a:lnTo>
                <a:lnTo>
                  <a:pt x="10623" y="4050"/>
                </a:lnTo>
                <a:lnTo>
                  <a:pt x="10182" y="4018"/>
                </a:lnTo>
                <a:lnTo>
                  <a:pt x="9750" y="3969"/>
                </a:lnTo>
                <a:lnTo>
                  <a:pt x="9323" y="3923"/>
                </a:lnTo>
                <a:lnTo>
                  <a:pt x="8904" y="3872"/>
                </a:lnTo>
                <a:lnTo>
                  <a:pt x="8487" y="3794"/>
                </a:lnTo>
                <a:lnTo>
                  <a:pt x="8076" y="3710"/>
                </a:lnTo>
                <a:lnTo>
                  <a:pt x="7674" y="3634"/>
                </a:lnTo>
                <a:lnTo>
                  <a:pt x="6890" y="3421"/>
                </a:lnTo>
                <a:lnTo>
                  <a:pt x="6139" y="3194"/>
                </a:lnTo>
                <a:lnTo>
                  <a:pt x="5417" y="2957"/>
                </a:lnTo>
                <a:lnTo>
                  <a:pt x="4735" y="2695"/>
                </a:lnTo>
                <a:lnTo>
                  <a:pt x="4082" y="2422"/>
                </a:lnTo>
                <a:lnTo>
                  <a:pt x="3478" y="2128"/>
                </a:lnTo>
                <a:lnTo>
                  <a:pt x="2910" y="1839"/>
                </a:lnTo>
                <a:lnTo>
                  <a:pt x="2387" y="1550"/>
                </a:lnTo>
                <a:lnTo>
                  <a:pt x="1907" y="1277"/>
                </a:lnTo>
                <a:lnTo>
                  <a:pt x="1482" y="1018"/>
                </a:lnTo>
                <a:lnTo>
                  <a:pt x="1097" y="772"/>
                </a:lnTo>
                <a:lnTo>
                  <a:pt x="773" y="567"/>
                </a:lnTo>
                <a:lnTo>
                  <a:pt x="501" y="373"/>
                </a:lnTo>
                <a:lnTo>
                  <a:pt x="127" y="9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350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93991" y="1794031"/>
            <a:ext cx="5449891" cy="3269934"/>
          </a:xfrm>
          <a:prstGeom prst="rect">
            <a:avLst/>
          </a:prstGeom>
          <a:ln w="12700">
            <a:miter lim="400000"/>
          </a:ln>
        </p:spPr>
      </p:pic>
      <p:sp>
        <p:nvSpPr>
          <p:cNvPr id="351" name="Rectangle 76"/>
          <p:cNvSpPr/>
          <p:nvPr/>
        </p:nvSpPr>
        <p:spPr>
          <a:xfrm>
            <a:off x="10442447" y="0"/>
            <a:ext cx="685801" cy="1143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Title 1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1"/>
          </a:xfrm>
          <a:prstGeom prst="rect">
            <a:avLst/>
          </a:prstGeom>
        </p:spPr>
        <p:txBody>
          <a:bodyPr/>
          <a:lstStyle/>
          <a:p>
            <a:r>
              <a:t>Game Play: Placing Orders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Title 1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1"/>
          </a:xfrm>
          <a:prstGeom prst="rect">
            <a:avLst/>
          </a:prstGeom>
        </p:spPr>
        <p:txBody>
          <a:bodyPr/>
          <a:lstStyle/>
          <a:p>
            <a:r>
              <a:t>Game Logic: Decomposition</a:t>
            </a:r>
          </a:p>
        </p:txBody>
      </p:sp>
      <p:sp>
        <p:nvSpPr>
          <p:cNvPr id="357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1103311" y="2052917"/>
            <a:ext cx="8946543" cy="4195483"/>
          </a:xfrm>
          <a:prstGeom prst="rect">
            <a:avLst/>
          </a:prstGeom>
        </p:spPr>
        <p:txBody>
          <a:bodyPr/>
          <a:lstStyle/>
          <a:p>
            <a:endParaRPr/>
          </a:p>
          <a:p>
            <a:pPr marL="742950" lvl="1" indent="-285750">
              <a:defRPr sz="1800"/>
            </a:pPr>
            <a:r>
              <a:t>Front End </a:t>
            </a:r>
          </a:p>
          <a:p>
            <a:pPr marL="742950" lvl="1" indent="-285750">
              <a:defRPr sz="1800"/>
            </a:pPr>
            <a:r>
              <a:t>Dropdown System </a:t>
            </a:r>
          </a:p>
          <a:p>
            <a:pPr marL="742950" lvl="1" indent="-285750">
              <a:defRPr sz="1800"/>
            </a:pPr>
            <a:r>
              <a:t>DB changes trigger phase changes</a:t>
            </a:r>
          </a:p>
          <a:p>
            <a:pPr marL="1143000" lvl="2" indent="-228600">
              <a:defRPr sz="1600"/>
            </a:pPr>
            <a:r>
              <a:t>Order Phase</a:t>
            </a:r>
          </a:p>
          <a:p>
            <a:pPr marL="1143000" lvl="2" indent="-228600">
              <a:defRPr sz="1600"/>
            </a:pPr>
            <a:r>
              <a:t>Retreat Phase</a:t>
            </a:r>
          </a:p>
          <a:p>
            <a:pPr marL="1143000" lvl="2" indent="-228600">
              <a:defRPr sz="1600"/>
            </a:pPr>
            <a:r>
              <a:t>Building Phase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Title 1"/>
          <p:cNvSpPr txBox="1">
            <a:spLocks noGrp="1"/>
          </p:cNvSpPr>
          <p:nvPr>
            <p:ph type="title"/>
          </p:nvPr>
        </p:nvSpPr>
        <p:spPr>
          <a:xfrm>
            <a:off x="646110" y="452716"/>
            <a:ext cx="2984596" cy="2277037"/>
          </a:xfrm>
          <a:prstGeom prst="rect">
            <a:avLst/>
          </a:prstGeom>
        </p:spPr>
        <p:txBody>
          <a:bodyPr/>
          <a:lstStyle/>
          <a:p>
            <a:r>
              <a:t>Live Chat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/>
      </p:par>
    </p:tnLst>
  </p:timing>
</p:sld>
</file>

<file path=ppt/theme/theme1.xml><?xml version="1.0" encoding="utf-8"?>
<a:theme xmlns:a="http://schemas.openxmlformats.org/drawingml/2006/main" name="Ion">
  <a:themeElements>
    <a:clrScheme name="Ion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0000FF"/>
      </a:hlink>
      <a:folHlink>
        <a:srgbClr val="FF00FF"/>
      </a:folHlink>
    </a:clrScheme>
    <a:fontScheme name="Ion">
      <a:majorFont>
        <a:latin typeface="Century Gothic"/>
        <a:ea typeface="Century Gothic"/>
        <a:cs typeface="Century Gothic"/>
      </a:majorFont>
      <a:minorFont>
        <a:latin typeface="Helvetica"/>
        <a:ea typeface="Helvetica"/>
        <a:cs typeface="Helvetica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9050" cap="rnd">
          <a:solidFill>
            <a:schemeClr val="accent1"/>
          </a:solidFill>
          <a:prstDash val="solid"/>
          <a:round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entury Gothic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9050" cap="rnd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entury Gothic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Ion">
  <a:themeElements>
    <a:clrScheme name="Ion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0000FF"/>
      </a:hlink>
      <a:folHlink>
        <a:srgbClr val="FF00FF"/>
      </a:folHlink>
    </a:clrScheme>
    <a:fontScheme name="Ion">
      <a:majorFont>
        <a:latin typeface="Century Gothic"/>
        <a:ea typeface="Century Gothic"/>
        <a:cs typeface="Century Gothic"/>
      </a:majorFont>
      <a:minorFont>
        <a:latin typeface="Helvetica"/>
        <a:ea typeface="Helvetica"/>
        <a:cs typeface="Helvetica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9050" cap="rnd">
          <a:solidFill>
            <a:schemeClr val="accent1"/>
          </a:solidFill>
          <a:prstDash val="solid"/>
          <a:round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entury Gothic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9050" cap="rnd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entury Gothic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273</Words>
  <Application>Microsoft Macintosh PowerPoint</Application>
  <PresentationFormat>Widescreen</PresentationFormat>
  <Paragraphs>103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BrowalliaUPC</vt:lpstr>
      <vt:lpstr>Century Gothic</vt:lpstr>
      <vt:lpstr>CordiaUPC</vt:lpstr>
      <vt:lpstr>Wingdings 3</vt:lpstr>
      <vt:lpstr>Arial</vt:lpstr>
      <vt:lpstr>Ion</vt:lpstr>
      <vt:lpstr>PowerPoint Presentation</vt:lpstr>
      <vt:lpstr>Team Members</vt:lpstr>
      <vt:lpstr>Recap: Taking Diplomacy Online.</vt:lpstr>
      <vt:lpstr>Initial Goals</vt:lpstr>
      <vt:lpstr>Dynamic Interaction</vt:lpstr>
      <vt:lpstr>Game Logic</vt:lpstr>
      <vt:lpstr>Game Play: Placing Orders</vt:lpstr>
      <vt:lpstr>Game Logic: Decomposition</vt:lpstr>
      <vt:lpstr>Live Chat</vt:lpstr>
      <vt:lpstr>Effective and Flexible Backend</vt:lpstr>
      <vt:lpstr>In Development </vt:lpstr>
      <vt:lpstr>Postmortem: What we achieved</vt:lpstr>
      <vt:lpstr>Postmortem: Unobtained Goals</vt:lpstr>
      <vt:lpstr>Postmortem: Future Improvements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Microsoft Office User</cp:lastModifiedBy>
  <cp:revision>1</cp:revision>
  <dcterms:modified xsi:type="dcterms:W3CDTF">2019-05-07T20:40:38Z</dcterms:modified>
</cp:coreProperties>
</file>